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3" r:id="rId3"/>
    <p:sldId id="304" r:id="rId4"/>
    <p:sldId id="276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0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FF983-D5EA-49B9-BA13-D39AD301D0A3}" v="4" dt="2019-05-09T11:01:10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7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672" y="114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25893F-A7DB-4BA2-964D-13B0AB24E65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2F28064-6F96-45AD-A94E-F83AAF37219B}">
      <dgm:prSet/>
      <dgm:spPr/>
      <dgm:t>
        <a:bodyPr/>
        <a:lstStyle/>
        <a:p>
          <a:r>
            <a:rPr lang="en-US"/>
            <a:t>System.Char</a:t>
          </a:r>
        </a:p>
      </dgm:t>
    </dgm:pt>
    <dgm:pt modelId="{BCE79822-5BD4-4B64-9819-7FE4E6DDB950}" type="parTrans" cxnId="{2777A1FD-638D-40CF-9F7E-1143451ACFB3}">
      <dgm:prSet/>
      <dgm:spPr/>
      <dgm:t>
        <a:bodyPr/>
        <a:lstStyle/>
        <a:p>
          <a:endParaRPr lang="en-US"/>
        </a:p>
      </dgm:t>
    </dgm:pt>
    <dgm:pt modelId="{EE126948-7FF6-42B5-BAC8-69944EE0AC27}" type="sibTrans" cxnId="{2777A1FD-638D-40CF-9F7E-1143451ACFB3}">
      <dgm:prSet/>
      <dgm:spPr/>
      <dgm:t>
        <a:bodyPr/>
        <a:lstStyle/>
        <a:p>
          <a:endParaRPr lang="en-US"/>
        </a:p>
      </dgm:t>
    </dgm:pt>
    <dgm:pt modelId="{0F618DBD-FBD7-4F9C-B8ED-CF92CB2D5400}">
      <dgm:prSet/>
      <dgm:spPr/>
      <dgm:t>
        <a:bodyPr/>
        <a:lstStyle/>
        <a:p>
          <a:r>
            <a:rPr lang="zh-CN"/>
            <a:t>一个</a:t>
          </a:r>
          <a:r>
            <a:rPr lang="en-US"/>
            <a:t>Unicode</a:t>
          </a:r>
          <a:r>
            <a:rPr lang="zh-CN"/>
            <a:t>字符</a:t>
          </a:r>
          <a:endParaRPr lang="en-US"/>
        </a:p>
      </dgm:t>
    </dgm:pt>
    <dgm:pt modelId="{0220D2F9-A19B-47B4-955B-4BA4AD0C0831}" type="parTrans" cxnId="{E446F28A-1B48-4B54-AD1B-E7939AA2EF01}">
      <dgm:prSet/>
      <dgm:spPr/>
      <dgm:t>
        <a:bodyPr/>
        <a:lstStyle/>
        <a:p>
          <a:endParaRPr lang="en-US"/>
        </a:p>
      </dgm:t>
    </dgm:pt>
    <dgm:pt modelId="{BF27F4AA-B486-4A92-B2A2-8CCB14F2E909}" type="sibTrans" cxnId="{E446F28A-1B48-4B54-AD1B-E7939AA2EF01}">
      <dgm:prSet/>
      <dgm:spPr/>
      <dgm:t>
        <a:bodyPr/>
        <a:lstStyle/>
        <a:p>
          <a:endParaRPr lang="en-US"/>
        </a:p>
      </dgm:t>
    </dgm:pt>
    <dgm:pt modelId="{DAE4AA50-499B-4F32-892F-2C22013239F6}">
      <dgm:prSet/>
      <dgm:spPr/>
      <dgm:t>
        <a:bodyPr/>
        <a:lstStyle/>
        <a:p>
          <a:r>
            <a:rPr lang="zh-CN"/>
            <a:t>占 </a:t>
          </a:r>
          <a:r>
            <a:rPr lang="en-US"/>
            <a:t>2 </a:t>
          </a:r>
          <a:r>
            <a:rPr lang="zh-CN"/>
            <a:t>字节</a:t>
          </a:r>
          <a:endParaRPr lang="en-US"/>
        </a:p>
      </dgm:t>
    </dgm:pt>
    <dgm:pt modelId="{024E1663-5802-4714-BAFF-E61234E2387D}" type="parTrans" cxnId="{9EB1B790-71CC-45E8-86B9-ACE3BCB8888B}">
      <dgm:prSet/>
      <dgm:spPr/>
      <dgm:t>
        <a:bodyPr/>
        <a:lstStyle/>
        <a:p>
          <a:endParaRPr lang="en-US"/>
        </a:p>
      </dgm:t>
    </dgm:pt>
    <dgm:pt modelId="{2FDD66C9-1CB1-43C8-84BA-268DA9619A4A}" type="sibTrans" cxnId="{9EB1B790-71CC-45E8-86B9-ACE3BCB8888B}">
      <dgm:prSet/>
      <dgm:spPr/>
      <dgm:t>
        <a:bodyPr/>
        <a:lstStyle/>
        <a:p>
          <a:endParaRPr lang="en-US"/>
        </a:p>
      </dgm:t>
    </dgm:pt>
    <dgm:pt modelId="{76EE62D5-CE8C-4078-B9A7-333ED02903AB}">
      <dgm:prSet/>
      <dgm:spPr/>
      <dgm:t>
        <a:bodyPr/>
        <a:lstStyle/>
        <a:p>
          <a:r>
            <a:rPr lang="en-US"/>
            <a:t>Literal: ‘x’</a:t>
          </a:r>
        </a:p>
      </dgm:t>
    </dgm:pt>
    <dgm:pt modelId="{78D27674-674C-4469-9161-5A9DF48B454B}" type="parTrans" cxnId="{0DF9C52C-95F0-461C-95A4-088C2124C16D}">
      <dgm:prSet/>
      <dgm:spPr/>
      <dgm:t>
        <a:bodyPr/>
        <a:lstStyle/>
        <a:p>
          <a:endParaRPr lang="en-US"/>
        </a:p>
      </dgm:t>
    </dgm:pt>
    <dgm:pt modelId="{908DD3E5-0103-4019-930B-4834E000FAF0}" type="sibTrans" cxnId="{0DF9C52C-95F0-461C-95A4-088C2124C16D}">
      <dgm:prSet/>
      <dgm:spPr/>
      <dgm:t>
        <a:bodyPr/>
        <a:lstStyle/>
        <a:p>
          <a:endParaRPr lang="en-US"/>
        </a:p>
      </dgm:t>
    </dgm:pt>
    <dgm:pt modelId="{6D27799C-78F5-42B9-9F6D-124532922573}" type="pres">
      <dgm:prSet presAssocID="{A825893F-A7DB-4BA2-964D-13B0AB24E659}" presName="linear" presStyleCnt="0">
        <dgm:presLayoutVars>
          <dgm:animLvl val="lvl"/>
          <dgm:resizeHandles val="exact"/>
        </dgm:presLayoutVars>
      </dgm:prSet>
      <dgm:spPr/>
    </dgm:pt>
    <dgm:pt modelId="{66027722-748E-446D-8217-59F9107D8CEE}" type="pres">
      <dgm:prSet presAssocID="{22F28064-6F96-45AD-A94E-F83AAF37219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FECC94A-04CB-471F-8558-1E78DA886C5B}" type="pres">
      <dgm:prSet presAssocID="{EE126948-7FF6-42B5-BAC8-69944EE0AC27}" presName="spacer" presStyleCnt="0"/>
      <dgm:spPr/>
    </dgm:pt>
    <dgm:pt modelId="{6B4685CA-C7E7-4252-BF61-064DDEDA0288}" type="pres">
      <dgm:prSet presAssocID="{0F618DBD-FBD7-4F9C-B8ED-CF92CB2D540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CD22A6C-CE3B-4609-A31B-2E97A4E5E693}" type="pres">
      <dgm:prSet presAssocID="{BF27F4AA-B486-4A92-B2A2-8CCB14F2E909}" presName="spacer" presStyleCnt="0"/>
      <dgm:spPr/>
    </dgm:pt>
    <dgm:pt modelId="{AAFF0280-9B94-4588-8862-D0F317275401}" type="pres">
      <dgm:prSet presAssocID="{DAE4AA50-499B-4F32-892F-2C22013239F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3973478-D798-459F-9EEB-60581DE94CA8}" type="pres">
      <dgm:prSet presAssocID="{2FDD66C9-1CB1-43C8-84BA-268DA9619A4A}" presName="spacer" presStyleCnt="0"/>
      <dgm:spPr/>
    </dgm:pt>
    <dgm:pt modelId="{CCA9558E-5DFC-4E8E-B304-8A889252D6E5}" type="pres">
      <dgm:prSet presAssocID="{76EE62D5-CE8C-4078-B9A7-333ED02903A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1EDD302-FE8E-43B9-A555-C1858BAE059F}" type="presOf" srcId="{76EE62D5-CE8C-4078-B9A7-333ED02903AB}" destId="{CCA9558E-5DFC-4E8E-B304-8A889252D6E5}" srcOrd="0" destOrd="0" presId="urn:microsoft.com/office/officeart/2005/8/layout/vList2"/>
    <dgm:cxn modelId="{0DF9C52C-95F0-461C-95A4-088C2124C16D}" srcId="{A825893F-A7DB-4BA2-964D-13B0AB24E659}" destId="{76EE62D5-CE8C-4078-B9A7-333ED02903AB}" srcOrd="3" destOrd="0" parTransId="{78D27674-674C-4469-9161-5A9DF48B454B}" sibTransId="{908DD3E5-0103-4019-930B-4834E000FAF0}"/>
    <dgm:cxn modelId="{77484B77-977E-4F98-9D5C-F1E4A8B41F58}" type="presOf" srcId="{A825893F-A7DB-4BA2-964D-13B0AB24E659}" destId="{6D27799C-78F5-42B9-9F6D-124532922573}" srcOrd="0" destOrd="0" presId="urn:microsoft.com/office/officeart/2005/8/layout/vList2"/>
    <dgm:cxn modelId="{CD0C7D79-5047-4FA9-91EE-3C4AF29388FC}" type="presOf" srcId="{DAE4AA50-499B-4F32-892F-2C22013239F6}" destId="{AAFF0280-9B94-4588-8862-D0F317275401}" srcOrd="0" destOrd="0" presId="urn:microsoft.com/office/officeart/2005/8/layout/vList2"/>
    <dgm:cxn modelId="{E446F28A-1B48-4B54-AD1B-E7939AA2EF01}" srcId="{A825893F-A7DB-4BA2-964D-13B0AB24E659}" destId="{0F618DBD-FBD7-4F9C-B8ED-CF92CB2D5400}" srcOrd="1" destOrd="0" parTransId="{0220D2F9-A19B-47B4-955B-4BA4AD0C0831}" sibTransId="{BF27F4AA-B486-4A92-B2A2-8CCB14F2E909}"/>
    <dgm:cxn modelId="{9EB1B790-71CC-45E8-86B9-ACE3BCB8888B}" srcId="{A825893F-A7DB-4BA2-964D-13B0AB24E659}" destId="{DAE4AA50-499B-4F32-892F-2C22013239F6}" srcOrd="2" destOrd="0" parTransId="{024E1663-5802-4714-BAFF-E61234E2387D}" sibTransId="{2FDD66C9-1CB1-43C8-84BA-268DA9619A4A}"/>
    <dgm:cxn modelId="{95B414BF-E76B-4D1C-A44C-18531CB5698D}" type="presOf" srcId="{0F618DBD-FBD7-4F9C-B8ED-CF92CB2D5400}" destId="{6B4685CA-C7E7-4252-BF61-064DDEDA0288}" srcOrd="0" destOrd="0" presId="urn:microsoft.com/office/officeart/2005/8/layout/vList2"/>
    <dgm:cxn modelId="{B719A6E5-B956-40C1-808C-8AE7123C3CEA}" type="presOf" srcId="{22F28064-6F96-45AD-A94E-F83AAF37219B}" destId="{66027722-748E-446D-8217-59F9107D8CEE}" srcOrd="0" destOrd="0" presId="urn:microsoft.com/office/officeart/2005/8/layout/vList2"/>
    <dgm:cxn modelId="{2777A1FD-638D-40CF-9F7E-1143451ACFB3}" srcId="{A825893F-A7DB-4BA2-964D-13B0AB24E659}" destId="{22F28064-6F96-45AD-A94E-F83AAF37219B}" srcOrd="0" destOrd="0" parTransId="{BCE79822-5BD4-4B64-9819-7FE4E6DDB950}" sibTransId="{EE126948-7FF6-42B5-BAC8-69944EE0AC27}"/>
    <dgm:cxn modelId="{A090E515-EB2B-4E7E-9E96-DCA15A407E8B}" type="presParOf" srcId="{6D27799C-78F5-42B9-9F6D-124532922573}" destId="{66027722-748E-446D-8217-59F9107D8CEE}" srcOrd="0" destOrd="0" presId="urn:microsoft.com/office/officeart/2005/8/layout/vList2"/>
    <dgm:cxn modelId="{C14A15A9-8FC8-4ADF-9CC8-528F30AABF6B}" type="presParOf" srcId="{6D27799C-78F5-42B9-9F6D-124532922573}" destId="{FFECC94A-04CB-471F-8558-1E78DA886C5B}" srcOrd="1" destOrd="0" presId="urn:microsoft.com/office/officeart/2005/8/layout/vList2"/>
    <dgm:cxn modelId="{230A4671-F1E0-4DC2-8609-FA7D00F4344F}" type="presParOf" srcId="{6D27799C-78F5-42B9-9F6D-124532922573}" destId="{6B4685CA-C7E7-4252-BF61-064DDEDA0288}" srcOrd="2" destOrd="0" presId="urn:microsoft.com/office/officeart/2005/8/layout/vList2"/>
    <dgm:cxn modelId="{1EBC163F-0F06-4659-8404-5FD45B13F573}" type="presParOf" srcId="{6D27799C-78F5-42B9-9F6D-124532922573}" destId="{9CD22A6C-CE3B-4609-A31B-2E97A4E5E693}" srcOrd="3" destOrd="0" presId="urn:microsoft.com/office/officeart/2005/8/layout/vList2"/>
    <dgm:cxn modelId="{9880B1FE-1D58-4F2F-8871-5D3F21A72385}" type="presParOf" srcId="{6D27799C-78F5-42B9-9F6D-124532922573}" destId="{AAFF0280-9B94-4588-8862-D0F317275401}" srcOrd="4" destOrd="0" presId="urn:microsoft.com/office/officeart/2005/8/layout/vList2"/>
    <dgm:cxn modelId="{BBDF8F5F-70B8-4D61-B8B1-884F13915A90}" type="presParOf" srcId="{6D27799C-78F5-42B9-9F6D-124532922573}" destId="{63973478-D798-459F-9EEB-60581DE94CA8}" srcOrd="5" destOrd="0" presId="urn:microsoft.com/office/officeart/2005/8/layout/vList2"/>
    <dgm:cxn modelId="{D43B4E13-38A0-4314-A765-0F898F0E4C41}" type="presParOf" srcId="{6D27799C-78F5-42B9-9F6D-124532922573}" destId="{CCA9558E-5DFC-4E8E-B304-8A889252D6E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F81C0A-36DA-4875-8E9B-E2DF1FE11F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38B7B8-B2BC-41D1-921F-24B1296CFB8E}">
      <dgm:prSet/>
      <dgm:spPr/>
      <dgm:t>
        <a:bodyPr/>
        <a:lstStyle/>
        <a:p>
          <a:r>
            <a:rPr lang="en-US"/>
            <a:t>\u</a:t>
          </a:r>
          <a:r>
            <a:rPr lang="zh-CN"/>
            <a:t>（</a:t>
          </a:r>
          <a:r>
            <a:rPr lang="en-US"/>
            <a:t>\x</a:t>
          </a:r>
          <a:r>
            <a:rPr lang="zh-CN"/>
            <a:t>）可以使用</a:t>
          </a:r>
          <a:r>
            <a:rPr lang="en-US"/>
            <a:t>4</a:t>
          </a:r>
          <a:r>
            <a:rPr lang="zh-CN"/>
            <a:t>位</a:t>
          </a:r>
          <a:r>
            <a:rPr lang="en-US"/>
            <a:t>16</a:t>
          </a:r>
          <a:r>
            <a:rPr lang="zh-CN"/>
            <a:t>进制来表示字符</a:t>
          </a:r>
          <a:endParaRPr lang="en-US"/>
        </a:p>
      </dgm:t>
    </dgm:pt>
    <dgm:pt modelId="{ECE417BC-90FD-426C-81FD-42C0305CF288}" type="parTrans" cxnId="{ACF2FA98-1683-4E92-9436-2B57B730FFB7}">
      <dgm:prSet/>
      <dgm:spPr/>
      <dgm:t>
        <a:bodyPr/>
        <a:lstStyle/>
        <a:p>
          <a:endParaRPr lang="en-US"/>
        </a:p>
      </dgm:t>
    </dgm:pt>
    <dgm:pt modelId="{32519975-7F2C-4C83-B3FA-9F9B8D1D2A87}" type="sibTrans" cxnId="{ACF2FA98-1683-4E92-9436-2B57B730FFB7}">
      <dgm:prSet/>
      <dgm:spPr/>
      <dgm:t>
        <a:bodyPr/>
        <a:lstStyle/>
        <a:p>
          <a:endParaRPr lang="en-US"/>
        </a:p>
      </dgm:t>
    </dgm:pt>
    <dgm:pt modelId="{82E950E7-1408-4971-96A5-2A7FD0A90D1A}">
      <dgm:prSet/>
      <dgm:spPr/>
      <dgm:t>
        <a:bodyPr/>
        <a:lstStyle/>
        <a:p>
          <a:r>
            <a:rPr lang="zh-CN"/>
            <a:t>例如：</a:t>
          </a:r>
          <a:endParaRPr lang="en-US"/>
        </a:p>
      </dgm:t>
    </dgm:pt>
    <dgm:pt modelId="{FC470AE9-ADC1-4658-AE06-48D0CC3C509A}" type="parTrans" cxnId="{4F9C3B7F-52E3-4313-BBA9-61C071ED296E}">
      <dgm:prSet/>
      <dgm:spPr/>
      <dgm:t>
        <a:bodyPr/>
        <a:lstStyle/>
        <a:p>
          <a:endParaRPr lang="en-US"/>
        </a:p>
      </dgm:t>
    </dgm:pt>
    <dgm:pt modelId="{82F6EA4D-9BAC-48E7-804D-B781F6251AC5}" type="sibTrans" cxnId="{4F9C3B7F-52E3-4313-BBA9-61C071ED296E}">
      <dgm:prSet/>
      <dgm:spPr/>
      <dgm:t>
        <a:bodyPr/>
        <a:lstStyle/>
        <a:p>
          <a:endParaRPr lang="en-US"/>
        </a:p>
      </dgm:t>
    </dgm:pt>
    <dgm:pt modelId="{7CCEAE3C-16DD-4A88-98BC-AABD7B414952}">
      <dgm:prSet/>
      <dgm:spPr/>
      <dgm:t>
        <a:bodyPr/>
        <a:lstStyle/>
        <a:p>
          <a:r>
            <a:rPr lang="en-US" dirty="0"/>
            <a:t>char copyright = ‘\u00A9’;</a:t>
          </a:r>
        </a:p>
      </dgm:t>
    </dgm:pt>
    <dgm:pt modelId="{94DF044C-E06D-4FA9-899E-BBB9DDC5FCAC}" type="parTrans" cxnId="{0C41E336-2256-4E40-9665-72FB7997888B}">
      <dgm:prSet/>
      <dgm:spPr/>
      <dgm:t>
        <a:bodyPr/>
        <a:lstStyle/>
        <a:p>
          <a:endParaRPr lang="en-US"/>
        </a:p>
      </dgm:t>
    </dgm:pt>
    <dgm:pt modelId="{602798D4-4DCA-4114-B4C3-56085C757B17}" type="sibTrans" cxnId="{0C41E336-2256-4E40-9665-72FB7997888B}">
      <dgm:prSet/>
      <dgm:spPr/>
      <dgm:t>
        <a:bodyPr/>
        <a:lstStyle/>
        <a:p>
          <a:endParaRPr lang="en-US"/>
        </a:p>
      </dgm:t>
    </dgm:pt>
    <dgm:pt modelId="{53B1FF46-8657-4DE2-AE9D-D005DA1F7F0F}">
      <dgm:prSet/>
      <dgm:spPr/>
      <dgm:t>
        <a:bodyPr/>
        <a:lstStyle/>
        <a:p>
          <a:r>
            <a:rPr lang="en-US" dirty="0"/>
            <a:t>char omega = ‘\u03A9</a:t>
          </a:r>
          <a:r>
            <a:rPr lang="zh-CN" dirty="0"/>
            <a:t>’</a:t>
          </a:r>
          <a:r>
            <a:rPr lang="en-US" dirty="0"/>
            <a:t>;</a:t>
          </a:r>
        </a:p>
      </dgm:t>
    </dgm:pt>
    <dgm:pt modelId="{6CBAF835-5D15-4E5B-A742-EA6AAF5EB384}" type="parTrans" cxnId="{60BAC01E-D6B7-4B41-866F-C42844F033E2}">
      <dgm:prSet/>
      <dgm:spPr/>
      <dgm:t>
        <a:bodyPr/>
        <a:lstStyle/>
        <a:p>
          <a:endParaRPr lang="en-US"/>
        </a:p>
      </dgm:t>
    </dgm:pt>
    <dgm:pt modelId="{F3AFB90F-982B-4010-8B97-6529710B7456}" type="sibTrans" cxnId="{60BAC01E-D6B7-4B41-866F-C42844F033E2}">
      <dgm:prSet/>
      <dgm:spPr/>
      <dgm:t>
        <a:bodyPr/>
        <a:lstStyle/>
        <a:p>
          <a:endParaRPr lang="en-US"/>
        </a:p>
      </dgm:t>
    </dgm:pt>
    <dgm:pt modelId="{291762E6-7341-4FC9-AC45-A8981ECBDBAC}">
      <dgm:prSet/>
      <dgm:spPr/>
      <dgm:t>
        <a:bodyPr/>
        <a:lstStyle/>
        <a:p>
          <a:r>
            <a:rPr lang="en-US" dirty="0"/>
            <a:t>char newline = </a:t>
          </a:r>
          <a:r>
            <a:rPr lang="zh-CN" dirty="0"/>
            <a:t>‘</a:t>
          </a:r>
          <a:r>
            <a:rPr lang="en-US" dirty="0"/>
            <a:t>\u000A</a:t>
          </a:r>
          <a:r>
            <a:rPr lang="zh-CN" dirty="0"/>
            <a:t>’</a:t>
          </a:r>
          <a:r>
            <a:rPr lang="en-US" dirty="0"/>
            <a:t>;</a:t>
          </a:r>
        </a:p>
      </dgm:t>
    </dgm:pt>
    <dgm:pt modelId="{69E150F6-72AD-4047-BBF9-33525DF2AF5C}" type="parTrans" cxnId="{3F196D27-F034-4C5F-8471-BB6FEF8655B1}">
      <dgm:prSet/>
      <dgm:spPr/>
      <dgm:t>
        <a:bodyPr/>
        <a:lstStyle/>
        <a:p>
          <a:endParaRPr lang="en-US"/>
        </a:p>
      </dgm:t>
    </dgm:pt>
    <dgm:pt modelId="{9A2CADD1-EDCA-4CAD-BCEF-243F1EE76FC7}" type="sibTrans" cxnId="{3F196D27-F034-4C5F-8471-BB6FEF8655B1}">
      <dgm:prSet/>
      <dgm:spPr/>
      <dgm:t>
        <a:bodyPr/>
        <a:lstStyle/>
        <a:p>
          <a:endParaRPr lang="en-US"/>
        </a:p>
      </dgm:t>
    </dgm:pt>
    <dgm:pt modelId="{D9D06C48-9C12-4FFF-B006-46CC10483EE2}" type="pres">
      <dgm:prSet presAssocID="{43F81C0A-36DA-4875-8E9B-E2DF1FE11FB2}" presName="linear" presStyleCnt="0">
        <dgm:presLayoutVars>
          <dgm:dir/>
          <dgm:animLvl val="lvl"/>
          <dgm:resizeHandles val="exact"/>
        </dgm:presLayoutVars>
      </dgm:prSet>
      <dgm:spPr/>
    </dgm:pt>
    <dgm:pt modelId="{4F238A8B-B256-4074-BBFF-93FEB1ADB772}" type="pres">
      <dgm:prSet presAssocID="{4C38B7B8-B2BC-41D1-921F-24B1296CFB8E}" presName="parentLin" presStyleCnt="0"/>
      <dgm:spPr/>
    </dgm:pt>
    <dgm:pt modelId="{66B38C05-F6C5-4C73-9D29-03F8369C094D}" type="pres">
      <dgm:prSet presAssocID="{4C38B7B8-B2BC-41D1-921F-24B1296CFB8E}" presName="parentLeftMargin" presStyleLbl="node1" presStyleIdx="0" presStyleCnt="2"/>
      <dgm:spPr/>
    </dgm:pt>
    <dgm:pt modelId="{2B1822DA-50F1-4B2C-9217-107971BB049F}" type="pres">
      <dgm:prSet presAssocID="{4C38B7B8-B2BC-41D1-921F-24B1296CFB8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EAA1937-97E7-4896-886D-85633C4FA89C}" type="pres">
      <dgm:prSet presAssocID="{4C38B7B8-B2BC-41D1-921F-24B1296CFB8E}" presName="negativeSpace" presStyleCnt="0"/>
      <dgm:spPr/>
    </dgm:pt>
    <dgm:pt modelId="{D7800EB3-7156-4364-B0CB-5C13828F5787}" type="pres">
      <dgm:prSet presAssocID="{4C38B7B8-B2BC-41D1-921F-24B1296CFB8E}" presName="childText" presStyleLbl="conFgAcc1" presStyleIdx="0" presStyleCnt="2">
        <dgm:presLayoutVars>
          <dgm:bulletEnabled val="1"/>
        </dgm:presLayoutVars>
      </dgm:prSet>
      <dgm:spPr/>
    </dgm:pt>
    <dgm:pt modelId="{03DB5A3C-1084-4697-A3E8-1E7B64AE2AE6}" type="pres">
      <dgm:prSet presAssocID="{32519975-7F2C-4C83-B3FA-9F9B8D1D2A87}" presName="spaceBetweenRectangles" presStyleCnt="0"/>
      <dgm:spPr/>
    </dgm:pt>
    <dgm:pt modelId="{002DD8EE-863E-44C5-B811-037973C7D59F}" type="pres">
      <dgm:prSet presAssocID="{82E950E7-1408-4971-96A5-2A7FD0A90D1A}" presName="parentLin" presStyleCnt="0"/>
      <dgm:spPr/>
    </dgm:pt>
    <dgm:pt modelId="{4D52796A-82FB-49E9-B1CA-3F48CFBA3A5A}" type="pres">
      <dgm:prSet presAssocID="{82E950E7-1408-4971-96A5-2A7FD0A90D1A}" presName="parentLeftMargin" presStyleLbl="node1" presStyleIdx="0" presStyleCnt="2"/>
      <dgm:spPr/>
    </dgm:pt>
    <dgm:pt modelId="{AFAC5E46-E15D-4F72-9510-550E0A828DBA}" type="pres">
      <dgm:prSet presAssocID="{82E950E7-1408-4971-96A5-2A7FD0A90D1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FAA1FFF-F2DE-4935-A3DE-DCFAAFDB2EF4}" type="pres">
      <dgm:prSet presAssocID="{82E950E7-1408-4971-96A5-2A7FD0A90D1A}" presName="negativeSpace" presStyleCnt="0"/>
      <dgm:spPr/>
    </dgm:pt>
    <dgm:pt modelId="{6ED69250-B913-41FE-8102-58843BB455FA}" type="pres">
      <dgm:prSet presAssocID="{82E950E7-1408-4971-96A5-2A7FD0A90D1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C904007-D976-4190-B507-9DEB9F8E5D02}" type="presOf" srcId="{53B1FF46-8657-4DE2-AE9D-D005DA1F7F0F}" destId="{6ED69250-B913-41FE-8102-58843BB455FA}" srcOrd="0" destOrd="1" presId="urn:microsoft.com/office/officeart/2005/8/layout/list1"/>
    <dgm:cxn modelId="{60BAC01E-D6B7-4B41-866F-C42844F033E2}" srcId="{82E950E7-1408-4971-96A5-2A7FD0A90D1A}" destId="{53B1FF46-8657-4DE2-AE9D-D005DA1F7F0F}" srcOrd="1" destOrd="0" parTransId="{6CBAF835-5D15-4E5B-A742-EA6AAF5EB384}" sibTransId="{F3AFB90F-982B-4010-8B97-6529710B7456}"/>
    <dgm:cxn modelId="{3BFFCC25-BED1-4DE3-85D5-246E26EA9EF2}" type="presOf" srcId="{82E950E7-1408-4971-96A5-2A7FD0A90D1A}" destId="{4D52796A-82FB-49E9-B1CA-3F48CFBA3A5A}" srcOrd="0" destOrd="0" presId="urn:microsoft.com/office/officeart/2005/8/layout/list1"/>
    <dgm:cxn modelId="{3F196D27-F034-4C5F-8471-BB6FEF8655B1}" srcId="{82E950E7-1408-4971-96A5-2A7FD0A90D1A}" destId="{291762E6-7341-4FC9-AC45-A8981ECBDBAC}" srcOrd="2" destOrd="0" parTransId="{69E150F6-72AD-4047-BBF9-33525DF2AF5C}" sibTransId="{9A2CADD1-EDCA-4CAD-BCEF-243F1EE76FC7}"/>
    <dgm:cxn modelId="{0C41E336-2256-4E40-9665-72FB7997888B}" srcId="{82E950E7-1408-4971-96A5-2A7FD0A90D1A}" destId="{7CCEAE3C-16DD-4A88-98BC-AABD7B414952}" srcOrd="0" destOrd="0" parTransId="{94DF044C-E06D-4FA9-899E-BBB9DDC5FCAC}" sibTransId="{602798D4-4DCA-4114-B4C3-56085C757B17}"/>
    <dgm:cxn modelId="{FE151554-0A32-403A-AF20-8BC179A8AF17}" type="presOf" srcId="{43F81C0A-36DA-4875-8E9B-E2DF1FE11FB2}" destId="{D9D06C48-9C12-4FFF-B006-46CC10483EE2}" srcOrd="0" destOrd="0" presId="urn:microsoft.com/office/officeart/2005/8/layout/list1"/>
    <dgm:cxn modelId="{4F9C3B7F-52E3-4313-BBA9-61C071ED296E}" srcId="{43F81C0A-36DA-4875-8E9B-E2DF1FE11FB2}" destId="{82E950E7-1408-4971-96A5-2A7FD0A90D1A}" srcOrd="1" destOrd="0" parTransId="{FC470AE9-ADC1-4658-AE06-48D0CC3C509A}" sibTransId="{82F6EA4D-9BAC-48E7-804D-B781F6251AC5}"/>
    <dgm:cxn modelId="{1FFEA78E-80BD-4256-BE3F-D0A20F26066B}" type="presOf" srcId="{7CCEAE3C-16DD-4A88-98BC-AABD7B414952}" destId="{6ED69250-B913-41FE-8102-58843BB455FA}" srcOrd="0" destOrd="0" presId="urn:microsoft.com/office/officeart/2005/8/layout/list1"/>
    <dgm:cxn modelId="{ACF2FA98-1683-4E92-9436-2B57B730FFB7}" srcId="{43F81C0A-36DA-4875-8E9B-E2DF1FE11FB2}" destId="{4C38B7B8-B2BC-41D1-921F-24B1296CFB8E}" srcOrd="0" destOrd="0" parTransId="{ECE417BC-90FD-426C-81FD-42C0305CF288}" sibTransId="{32519975-7F2C-4C83-B3FA-9F9B8D1D2A87}"/>
    <dgm:cxn modelId="{DEC5289E-A246-4D8F-A1DB-B2D0D2AB5820}" type="presOf" srcId="{4C38B7B8-B2BC-41D1-921F-24B1296CFB8E}" destId="{2B1822DA-50F1-4B2C-9217-107971BB049F}" srcOrd="1" destOrd="0" presId="urn:microsoft.com/office/officeart/2005/8/layout/list1"/>
    <dgm:cxn modelId="{79172FA4-62E8-458B-AB47-6B14AC48D1A2}" type="presOf" srcId="{4C38B7B8-B2BC-41D1-921F-24B1296CFB8E}" destId="{66B38C05-F6C5-4C73-9D29-03F8369C094D}" srcOrd="0" destOrd="0" presId="urn:microsoft.com/office/officeart/2005/8/layout/list1"/>
    <dgm:cxn modelId="{D2D099C2-3A3C-451F-BCC1-475C4EE0E2A1}" type="presOf" srcId="{291762E6-7341-4FC9-AC45-A8981ECBDBAC}" destId="{6ED69250-B913-41FE-8102-58843BB455FA}" srcOrd="0" destOrd="2" presId="urn:microsoft.com/office/officeart/2005/8/layout/list1"/>
    <dgm:cxn modelId="{014695F0-BAE2-46BA-8119-EA2231B05B57}" type="presOf" srcId="{82E950E7-1408-4971-96A5-2A7FD0A90D1A}" destId="{AFAC5E46-E15D-4F72-9510-550E0A828DBA}" srcOrd="1" destOrd="0" presId="urn:microsoft.com/office/officeart/2005/8/layout/list1"/>
    <dgm:cxn modelId="{21BF8CB2-6269-48E3-BADE-BF0F841A9365}" type="presParOf" srcId="{D9D06C48-9C12-4FFF-B006-46CC10483EE2}" destId="{4F238A8B-B256-4074-BBFF-93FEB1ADB772}" srcOrd="0" destOrd="0" presId="urn:microsoft.com/office/officeart/2005/8/layout/list1"/>
    <dgm:cxn modelId="{3DBADDA3-2516-49DA-9967-A31DDA95116C}" type="presParOf" srcId="{4F238A8B-B256-4074-BBFF-93FEB1ADB772}" destId="{66B38C05-F6C5-4C73-9D29-03F8369C094D}" srcOrd="0" destOrd="0" presId="urn:microsoft.com/office/officeart/2005/8/layout/list1"/>
    <dgm:cxn modelId="{A70350C0-DC10-4B26-B1DE-B30DF7A8E96E}" type="presParOf" srcId="{4F238A8B-B256-4074-BBFF-93FEB1ADB772}" destId="{2B1822DA-50F1-4B2C-9217-107971BB049F}" srcOrd="1" destOrd="0" presId="urn:microsoft.com/office/officeart/2005/8/layout/list1"/>
    <dgm:cxn modelId="{BA3E7F53-D0EF-4B3A-89C2-80113EBE6F90}" type="presParOf" srcId="{D9D06C48-9C12-4FFF-B006-46CC10483EE2}" destId="{4EAA1937-97E7-4896-886D-85633C4FA89C}" srcOrd="1" destOrd="0" presId="urn:microsoft.com/office/officeart/2005/8/layout/list1"/>
    <dgm:cxn modelId="{96BD38B9-2047-4E71-86D8-F6CE90C67C39}" type="presParOf" srcId="{D9D06C48-9C12-4FFF-B006-46CC10483EE2}" destId="{D7800EB3-7156-4364-B0CB-5C13828F5787}" srcOrd="2" destOrd="0" presId="urn:microsoft.com/office/officeart/2005/8/layout/list1"/>
    <dgm:cxn modelId="{4A2FD857-F28C-4338-85DB-BC87D028DFDB}" type="presParOf" srcId="{D9D06C48-9C12-4FFF-B006-46CC10483EE2}" destId="{03DB5A3C-1084-4697-A3E8-1E7B64AE2AE6}" srcOrd="3" destOrd="0" presId="urn:microsoft.com/office/officeart/2005/8/layout/list1"/>
    <dgm:cxn modelId="{FC37FD98-2727-49C2-9114-F9BDF8707E5E}" type="presParOf" srcId="{D9D06C48-9C12-4FFF-B006-46CC10483EE2}" destId="{002DD8EE-863E-44C5-B811-037973C7D59F}" srcOrd="4" destOrd="0" presId="urn:microsoft.com/office/officeart/2005/8/layout/list1"/>
    <dgm:cxn modelId="{810F9A57-C8D0-4BD2-8CBC-35C7FA6EA076}" type="presParOf" srcId="{002DD8EE-863E-44C5-B811-037973C7D59F}" destId="{4D52796A-82FB-49E9-B1CA-3F48CFBA3A5A}" srcOrd="0" destOrd="0" presId="urn:microsoft.com/office/officeart/2005/8/layout/list1"/>
    <dgm:cxn modelId="{BC4A9F84-6595-44C8-A663-81ACCCE45425}" type="presParOf" srcId="{002DD8EE-863E-44C5-B811-037973C7D59F}" destId="{AFAC5E46-E15D-4F72-9510-550E0A828DBA}" srcOrd="1" destOrd="0" presId="urn:microsoft.com/office/officeart/2005/8/layout/list1"/>
    <dgm:cxn modelId="{79F46525-28B6-4820-A017-FCA1682C7EBB}" type="presParOf" srcId="{D9D06C48-9C12-4FFF-B006-46CC10483EE2}" destId="{1FAA1FFF-F2DE-4935-A3DE-DCFAAFDB2EF4}" srcOrd="5" destOrd="0" presId="urn:microsoft.com/office/officeart/2005/8/layout/list1"/>
    <dgm:cxn modelId="{98841B1C-6AF7-40FA-A505-2E739708E597}" type="presParOf" srcId="{D9D06C48-9C12-4FFF-B006-46CC10483EE2}" destId="{6ED69250-B913-41FE-8102-58843BB455F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86390-915B-47C9-9E20-5D6E80121A3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395EF6C-6AA4-4BBB-9CEB-7413DDE3A83B}">
      <dgm:prSet/>
      <dgm:spPr/>
      <dgm:t>
        <a:bodyPr/>
        <a:lstStyle/>
        <a:p>
          <a:r>
            <a:rPr lang="en-US"/>
            <a:t>char</a:t>
          </a:r>
          <a:r>
            <a:rPr lang="zh-CN"/>
            <a:t>类型可以隐式的转换到可以容纳无符号</a:t>
          </a:r>
          <a:r>
            <a:rPr lang="en-US"/>
            <a:t>short</a:t>
          </a:r>
          <a:r>
            <a:rPr lang="zh-CN"/>
            <a:t>类型的数值类型</a:t>
          </a:r>
          <a:endParaRPr lang="en-US"/>
        </a:p>
      </dgm:t>
    </dgm:pt>
    <dgm:pt modelId="{E0F56626-66A1-4187-83C0-E94DA4DFB903}" type="parTrans" cxnId="{E5BD11F2-FB83-4E18-9120-F7DFE6CFE123}">
      <dgm:prSet/>
      <dgm:spPr/>
      <dgm:t>
        <a:bodyPr/>
        <a:lstStyle/>
        <a:p>
          <a:endParaRPr lang="en-US"/>
        </a:p>
      </dgm:t>
    </dgm:pt>
    <dgm:pt modelId="{8D2612CA-9FD1-4713-9987-D6DBD0FBE039}" type="sibTrans" cxnId="{E5BD11F2-FB83-4E18-9120-F7DFE6CFE123}">
      <dgm:prSet/>
      <dgm:spPr/>
      <dgm:t>
        <a:bodyPr/>
        <a:lstStyle/>
        <a:p>
          <a:endParaRPr lang="en-US"/>
        </a:p>
      </dgm:t>
    </dgm:pt>
    <dgm:pt modelId="{45C047F3-33F0-4D39-9964-829AC6E1E44F}">
      <dgm:prSet/>
      <dgm:spPr/>
      <dgm:t>
        <a:bodyPr/>
        <a:lstStyle/>
        <a:p>
          <a:r>
            <a:rPr lang="zh-CN"/>
            <a:t>对于其它的数值类型，需要显式的转换</a:t>
          </a:r>
          <a:endParaRPr lang="en-US"/>
        </a:p>
      </dgm:t>
    </dgm:pt>
    <dgm:pt modelId="{22AB3F2C-5857-4BC4-91FC-3B697808D03D}" type="parTrans" cxnId="{DCBE4579-0A7E-4728-94D2-8F473C349AFB}">
      <dgm:prSet/>
      <dgm:spPr/>
      <dgm:t>
        <a:bodyPr/>
        <a:lstStyle/>
        <a:p>
          <a:endParaRPr lang="en-US"/>
        </a:p>
      </dgm:t>
    </dgm:pt>
    <dgm:pt modelId="{F08BA812-99FD-44C5-B128-A3B1C6B15D65}" type="sibTrans" cxnId="{DCBE4579-0A7E-4728-94D2-8F473C349AFB}">
      <dgm:prSet/>
      <dgm:spPr/>
      <dgm:t>
        <a:bodyPr/>
        <a:lstStyle/>
        <a:p>
          <a:endParaRPr lang="en-US"/>
        </a:p>
      </dgm:t>
    </dgm:pt>
    <dgm:pt modelId="{FE795894-D866-4563-947F-AC10FCDA7E42}" type="pres">
      <dgm:prSet presAssocID="{63386390-915B-47C9-9E20-5D6E80121A3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3D7EFB-D96D-4442-A395-EF723C440E6A}" type="pres">
      <dgm:prSet presAssocID="{1395EF6C-6AA4-4BBB-9CEB-7413DDE3A83B}" presName="root" presStyleCnt="0"/>
      <dgm:spPr/>
    </dgm:pt>
    <dgm:pt modelId="{BBCABBB0-B1D6-45DC-A465-60E23A6C96EA}" type="pres">
      <dgm:prSet presAssocID="{1395EF6C-6AA4-4BBB-9CEB-7413DDE3A83B}" presName="rootComposite" presStyleCnt="0"/>
      <dgm:spPr/>
    </dgm:pt>
    <dgm:pt modelId="{BFBD451E-3049-47D8-9332-2AEAD5FE1287}" type="pres">
      <dgm:prSet presAssocID="{1395EF6C-6AA4-4BBB-9CEB-7413DDE3A83B}" presName="rootText" presStyleLbl="node1" presStyleIdx="0" presStyleCnt="2"/>
      <dgm:spPr/>
    </dgm:pt>
    <dgm:pt modelId="{DDBE21B1-3D1F-4EC0-8133-C2ADBCB75050}" type="pres">
      <dgm:prSet presAssocID="{1395EF6C-6AA4-4BBB-9CEB-7413DDE3A83B}" presName="rootConnector" presStyleLbl="node1" presStyleIdx="0" presStyleCnt="2"/>
      <dgm:spPr/>
    </dgm:pt>
    <dgm:pt modelId="{F2C29277-3EE2-4C5F-88D8-F44B7236F2DB}" type="pres">
      <dgm:prSet presAssocID="{1395EF6C-6AA4-4BBB-9CEB-7413DDE3A83B}" presName="childShape" presStyleCnt="0"/>
      <dgm:spPr/>
    </dgm:pt>
    <dgm:pt modelId="{8079A9F1-6C86-4BE9-8C9F-4A1C416FCCCB}" type="pres">
      <dgm:prSet presAssocID="{45C047F3-33F0-4D39-9964-829AC6E1E44F}" presName="root" presStyleCnt="0"/>
      <dgm:spPr/>
    </dgm:pt>
    <dgm:pt modelId="{78F9ABEE-1510-49CF-9F15-3438A4C62448}" type="pres">
      <dgm:prSet presAssocID="{45C047F3-33F0-4D39-9964-829AC6E1E44F}" presName="rootComposite" presStyleCnt="0"/>
      <dgm:spPr/>
    </dgm:pt>
    <dgm:pt modelId="{65887941-CF82-472C-A71A-A10F9FF4C1EE}" type="pres">
      <dgm:prSet presAssocID="{45C047F3-33F0-4D39-9964-829AC6E1E44F}" presName="rootText" presStyleLbl="node1" presStyleIdx="1" presStyleCnt="2"/>
      <dgm:spPr/>
    </dgm:pt>
    <dgm:pt modelId="{9478B21E-052C-4C23-B665-4B61EDDE3A46}" type="pres">
      <dgm:prSet presAssocID="{45C047F3-33F0-4D39-9964-829AC6E1E44F}" presName="rootConnector" presStyleLbl="node1" presStyleIdx="1" presStyleCnt="2"/>
      <dgm:spPr/>
    </dgm:pt>
    <dgm:pt modelId="{75B0605E-81C4-49F0-A267-F32EA69CB58B}" type="pres">
      <dgm:prSet presAssocID="{45C047F3-33F0-4D39-9964-829AC6E1E44F}" presName="childShape" presStyleCnt="0"/>
      <dgm:spPr/>
    </dgm:pt>
  </dgm:ptLst>
  <dgm:cxnLst>
    <dgm:cxn modelId="{00040F18-7C92-45D7-B612-1C242FBD27B1}" type="presOf" srcId="{63386390-915B-47C9-9E20-5D6E80121A32}" destId="{FE795894-D866-4563-947F-AC10FCDA7E42}" srcOrd="0" destOrd="0" presId="urn:microsoft.com/office/officeart/2005/8/layout/hierarchy3"/>
    <dgm:cxn modelId="{4E134530-0AE5-443A-84AE-15C48ECAC908}" type="presOf" srcId="{45C047F3-33F0-4D39-9964-829AC6E1E44F}" destId="{65887941-CF82-472C-A71A-A10F9FF4C1EE}" srcOrd="0" destOrd="0" presId="urn:microsoft.com/office/officeart/2005/8/layout/hierarchy3"/>
    <dgm:cxn modelId="{5D7BCC43-8E85-464E-BDF3-54332C663E31}" type="presOf" srcId="{45C047F3-33F0-4D39-9964-829AC6E1E44F}" destId="{9478B21E-052C-4C23-B665-4B61EDDE3A46}" srcOrd="1" destOrd="0" presId="urn:microsoft.com/office/officeart/2005/8/layout/hierarchy3"/>
    <dgm:cxn modelId="{AEB0C646-EC43-45EC-811E-3B2C0E7955DE}" type="presOf" srcId="{1395EF6C-6AA4-4BBB-9CEB-7413DDE3A83B}" destId="{BFBD451E-3049-47D8-9332-2AEAD5FE1287}" srcOrd="0" destOrd="0" presId="urn:microsoft.com/office/officeart/2005/8/layout/hierarchy3"/>
    <dgm:cxn modelId="{D88A1449-82C2-414B-AF04-D595A4B79A90}" type="presOf" srcId="{1395EF6C-6AA4-4BBB-9CEB-7413DDE3A83B}" destId="{DDBE21B1-3D1F-4EC0-8133-C2ADBCB75050}" srcOrd="1" destOrd="0" presId="urn:microsoft.com/office/officeart/2005/8/layout/hierarchy3"/>
    <dgm:cxn modelId="{DCBE4579-0A7E-4728-94D2-8F473C349AFB}" srcId="{63386390-915B-47C9-9E20-5D6E80121A32}" destId="{45C047F3-33F0-4D39-9964-829AC6E1E44F}" srcOrd="1" destOrd="0" parTransId="{22AB3F2C-5857-4BC4-91FC-3B697808D03D}" sibTransId="{F08BA812-99FD-44C5-B128-A3B1C6B15D65}"/>
    <dgm:cxn modelId="{E5BD11F2-FB83-4E18-9120-F7DFE6CFE123}" srcId="{63386390-915B-47C9-9E20-5D6E80121A32}" destId="{1395EF6C-6AA4-4BBB-9CEB-7413DDE3A83B}" srcOrd="0" destOrd="0" parTransId="{E0F56626-66A1-4187-83C0-E94DA4DFB903}" sibTransId="{8D2612CA-9FD1-4713-9987-D6DBD0FBE039}"/>
    <dgm:cxn modelId="{15AF0A3E-2219-4D1C-9FF0-CCBD1DE6F7D1}" type="presParOf" srcId="{FE795894-D866-4563-947F-AC10FCDA7E42}" destId="{A33D7EFB-D96D-4442-A395-EF723C440E6A}" srcOrd="0" destOrd="0" presId="urn:microsoft.com/office/officeart/2005/8/layout/hierarchy3"/>
    <dgm:cxn modelId="{B432A42D-1C27-4A28-8736-1B4610F178AB}" type="presParOf" srcId="{A33D7EFB-D96D-4442-A395-EF723C440E6A}" destId="{BBCABBB0-B1D6-45DC-A465-60E23A6C96EA}" srcOrd="0" destOrd="0" presId="urn:microsoft.com/office/officeart/2005/8/layout/hierarchy3"/>
    <dgm:cxn modelId="{30FC08E1-40D0-4B51-9350-841757EC614D}" type="presParOf" srcId="{BBCABBB0-B1D6-45DC-A465-60E23A6C96EA}" destId="{BFBD451E-3049-47D8-9332-2AEAD5FE1287}" srcOrd="0" destOrd="0" presId="urn:microsoft.com/office/officeart/2005/8/layout/hierarchy3"/>
    <dgm:cxn modelId="{C52140C7-9F8E-4CD9-B0D1-01009B09025C}" type="presParOf" srcId="{BBCABBB0-B1D6-45DC-A465-60E23A6C96EA}" destId="{DDBE21B1-3D1F-4EC0-8133-C2ADBCB75050}" srcOrd="1" destOrd="0" presId="urn:microsoft.com/office/officeart/2005/8/layout/hierarchy3"/>
    <dgm:cxn modelId="{53A034A6-A566-40CF-BA64-7424E0A46220}" type="presParOf" srcId="{A33D7EFB-D96D-4442-A395-EF723C440E6A}" destId="{F2C29277-3EE2-4C5F-88D8-F44B7236F2DB}" srcOrd="1" destOrd="0" presId="urn:microsoft.com/office/officeart/2005/8/layout/hierarchy3"/>
    <dgm:cxn modelId="{9862478B-A823-4310-B13A-A190482B29D7}" type="presParOf" srcId="{FE795894-D866-4563-947F-AC10FCDA7E42}" destId="{8079A9F1-6C86-4BE9-8C9F-4A1C416FCCCB}" srcOrd="1" destOrd="0" presId="urn:microsoft.com/office/officeart/2005/8/layout/hierarchy3"/>
    <dgm:cxn modelId="{BBB896C0-301F-4CB2-9770-F3BA4C34D20B}" type="presParOf" srcId="{8079A9F1-6C86-4BE9-8C9F-4A1C416FCCCB}" destId="{78F9ABEE-1510-49CF-9F15-3438A4C62448}" srcOrd="0" destOrd="0" presId="urn:microsoft.com/office/officeart/2005/8/layout/hierarchy3"/>
    <dgm:cxn modelId="{998D49A8-A0CF-460C-86F3-C4D6681C0E9E}" type="presParOf" srcId="{78F9ABEE-1510-49CF-9F15-3438A4C62448}" destId="{65887941-CF82-472C-A71A-A10F9FF4C1EE}" srcOrd="0" destOrd="0" presId="urn:microsoft.com/office/officeart/2005/8/layout/hierarchy3"/>
    <dgm:cxn modelId="{79766991-9E5E-4268-930A-7A92279C05FE}" type="presParOf" srcId="{78F9ABEE-1510-49CF-9F15-3438A4C62448}" destId="{9478B21E-052C-4C23-B665-4B61EDDE3A46}" srcOrd="1" destOrd="0" presId="urn:microsoft.com/office/officeart/2005/8/layout/hierarchy3"/>
    <dgm:cxn modelId="{1A91D284-E183-4E8C-83F8-C33C96C3600B}" type="presParOf" srcId="{8079A9F1-6C86-4BE9-8C9F-4A1C416FCCCB}" destId="{75B0605E-81C4-49F0-A267-F32EA69CB58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A35F8-56CF-452D-8B15-CA73C5B209C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74A1A7-6582-4C9C-BF8B-24BF367B3EE0}">
      <dgm:prSet/>
      <dgm:spPr/>
      <dgm:t>
        <a:bodyPr/>
        <a:lstStyle/>
        <a:p>
          <a:r>
            <a:rPr lang="en-US"/>
            <a:t>System.String</a:t>
          </a:r>
        </a:p>
      </dgm:t>
    </dgm:pt>
    <dgm:pt modelId="{CEE9B938-40F1-4647-AF5E-25E80A9D6257}" type="parTrans" cxnId="{8DE298BB-88F1-4114-B3BB-EFD883DD55DB}">
      <dgm:prSet/>
      <dgm:spPr/>
      <dgm:t>
        <a:bodyPr/>
        <a:lstStyle/>
        <a:p>
          <a:endParaRPr lang="en-US"/>
        </a:p>
      </dgm:t>
    </dgm:pt>
    <dgm:pt modelId="{C3F48BA9-C844-41F3-9276-92580F50C068}" type="sibTrans" cxnId="{8DE298BB-88F1-4114-B3BB-EFD883DD55DB}">
      <dgm:prSet/>
      <dgm:spPr/>
      <dgm:t>
        <a:bodyPr/>
        <a:lstStyle/>
        <a:p>
          <a:endParaRPr lang="en-US"/>
        </a:p>
      </dgm:t>
    </dgm:pt>
    <dgm:pt modelId="{ADC69B07-5938-40E4-AA4D-8F2043731534}">
      <dgm:prSet/>
      <dgm:spPr/>
      <dgm:t>
        <a:bodyPr/>
        <a:lstStyle/>
        <a:p>
          <a:r>
            <a:rPr lang="zh-CN"/>
            <a:t>表示一串不可变的</a:t>
          </a:r>
          <a:r>
            <a:rPr lang="en-US"/>
            <a:t>Unicode</a:t>
          </a:r>
          <a:r>
            <a:rPr lang="zh-CN"/>
            <a:t>字符</a:t>
          </a:r>
          <a:endParaRPr lang="en-US"/>
        </a:p>
      </dgm:t>
    </dgm:pt>
    <dgm:pt modelId="{900F5D36-58C9-4525-89FD-D39F981B7214}" type="parTrans" cxnId="{62D10254-0A29-4B5C-AA37-0D7FD6C70998}">
      <dgm:prSet/>
      <dgm:spPr/>
      <dgm:t>
        <a:bodyPr/>
        <a:lstStyle/>
        <a:p>
          <a:endParaRPr lang="en-US"/>
        </a:p>
      </dgm:t>
    </dgm:pt>
    <dgm:pt modelId="{0023C5C3-4B66-4DC4-827A-CCE934DA2ECF}" type="sibTrans" cxnId="{62D10254-0A29-4B5C-AA37-0D7FD6C70998}">
      <dgm:prSet/>
      <dgm:spPr/>
      <dgm:t>
        <a:bodyPr/>
        <a:lstStyle/>
        <a:p>
          <a:endParaRPr lang="en-US"/>
        </a:p>
      </dgm:t>
    </dgm:pt>
    <dgm:pt modelId="{8B23FCF7-ABDE-4269-BA57-59E1F40F9BD3}">
      <dgm:prSet/>
      <dgm:spPr/>
      <dgm:t>
        <a:bodyPr/>
        <a:lstStyle/>
        <a:p>
          <a:r>
            <a:rPr lang="en-US"/>
            <a:t>Literal</a:t>
          </a:r>
          <a:r>
            <a:rPr lang="zh-CN"/>
            <a:t>：“</a:t>
          </a:r>
          <a:r>
            <a:rPr lang="en-US"/>
            <a:t>a string</a:t>
          </a:r>
          <a:r>
            <a:rPr lang="zh-CN"/>
            <a:t>”</a:t>
          </a:r>
          <a:endParaRPr lang="en-US"/>
        </a:p>
      </dgm:t>
    </dgm:pt>
    <dgm:pt modelId="{6D03EDB2-635C-48BD-A658-86E64673D443}" type="parTrans" cxnId="{61FB827C-7FD0-49E6-9D18-780E297EFDF7}">
      <dgm:prSet/>
      <dgm:spPr/>
      <dgm:t>
        <a:bodyPr/>
        <a:lstStyle/>
        <a:p>
          <a:endParaRPr lang="en-US"/>
        </a:p>
      </dgm:t>
    </dgm:pt>
    <dgm:pt modelId="{5002A921-2F44-4B6F-B1B2-50733FC79054}" type="sibTrans" cxnId="{61FB827C-7FD0-49E6-9D18-780E297EFDF7}">
      <dgm:prSet/>
      <dgm:spPr/>
      <dgm:t>
        <a:bodyPr/>
        <a:lstStyle/>
        <a:p>
          <a:endParaRPr lang="en-US"/>
        </a:p>
      </dgm:t>
    </dgm:pt>
    <dgm:pt modelId="{551BF8A3-FAF2-442D-A600-ECC256E652E8}">
      <dgm:prSet/>
      <dgm:spPr/>
      <dgm:t>
        <a:bodyPr/>
        <a:lstStyle/>
        <a:p>
          <a:r>
            <a:rPr lang="zh-CN"/>
            <a:t>引用类型</a:t>
          </a:r>
          <a:endParaRPr lang="en-US"/>
        </a:p>
      </dgm:t>
    </dgm:pt>
    <dgm:pt modelId="{591655B7-4972-4127-BFB4-9DE6A295AD0E}" type="parTrans" cxnId="{F166D980-B183-4E03-B0D8-225082ED1123}">
      <dgm:prSet/>
      <dgm:spPr/>
      <dgm:t>
        <a:bodyPr/>
        <a:lstStyle/>
        <a:p>
          <a:endParaRPr lang="en-US"/>
        </a:p>
      </dgm:t>
    </dgm:pt>
    <dgm:pt modelId="{141D3D99-71A4-420A-87FE-9044F9D86C35}" type="sibTrans" cxnId="{F166D980-B183-4E03-B0D8-225082ED1123}">
      <dgm:prSet/>
      <dgm:spPr/>
      <dgm:t>
        <a:bodyPr/>
        <a:lstStyle/>
        <a:p>
          <a:endParaRPr lang="en-US"/>
        </a:p>
      </dgm:t>
    </dgm:pt>
    <dgm:pt modelId="{49796881-7EEB-48AA-BAD0-13DA8E6F976D}">
      <dgm:prSet/>
      <dgm:spPr/>
      <dgm:t>
        <a:bodyPr/>
        <a:lstStyle/>
        <a:p>
          <a:r>
            <a:rPr lang="en-US" dirty="0"/>
            <a:t>==</a:t>
          </a:r>
          <a:r>
            <a:rPr lang="zh-CN" dirty="0"/>
            <a:t>操作符比较</a:t>
          </a:r>
          <a:r>
            <a:rPr lang="en-US" dirty="0"/>
            <a:t>string</a:t>
          </a:r>
          <a:r>
            <a:rPr lang="zh-CN" dirty="0"/>
            <a:t>的值</a:t>
          </a:r>
          <a:endParaRPr lang="en-US" dirty="0"/>
        </a:p>
      </dgm:t>
    </dgm:pt>
    <dgm:pt modelId="{5F9C7891-5754-47FB-A462-19DA7F12B895}" type="parTrans" cxnId="{AED44B25-E227-4228-B0D5-FAC02EE29E76}">
      <dgm:prSet/>
      <dgm:spPr/>
      <dgm:t>
        <a:bodyPr/>
        <a:lstStyle/>
        <a:p>
          <a:endParaRPr lang="en-US"/>
        </a:p>
      </dgm:t>
    </dgm:pt>
    <dgm:pt modelId="{4C2944DA-F748-4A0E-9DAB-DD2714107238}" type="sibTrans" cxnId="{AED44B25-E227-4228-B0D5-FAC02EE29E76}">
      <dgm:prSet/>
      <dgm:spPr/>
      <dgm:t>
        <a:bodyPr/>
        <a:lstStyle/>
        <a:p>
          <a:endParaRPr lang="en-US"/>
        </a:p>
      </dgm:t>
    </dgm:pt>
    <dgm:pt modelId="{F9D77D58-B057-4C25-BA7B-DF40FAED6808}">
      <dgm:prSet/>
      <dgm:spPr/>
      <dgm:t>
        <a:bodyPr/>
        <a:lstStyle/>
        <a:p>
          <a:r>
            <a:rPr lang="zh-CN" altLang="en-US"/>
            <a:t>适用于</a:t>
          </a:r>
          <a:r>
            <a:rPr lang="en-US" altLang="zh-CN"/>
            <a:t>char</a:t>
          </a:r>
          <a:r>
            <a:rPr lang="zh-CN" altLang="en-US"/>
            <a:t>的转义字符都适用于</a:t>
          </a:r>
          <a:r>
            <a:rPr lang="en-US" altLang="zh-CN"/>
            <a:t>string</a:t>
          </a:r>
          <a:endParaRPr lang="en-US" dirty="0"/>
        </a:p>
      </dgm:t>
    </dgm:pt>
    <dgm:pt modelId="{71784C58-463E-4A1C-8F47-67D5455A8377}" type="parTrans" cxnId="{8AA3CA11-3FC2-422B-B70B-2D3F9E0E7CBE}">
      <dgm:prSet/>
      <dgm:spPr/>
      <dgm:t>
        <a:bodyPr/>
        <a:lstStyle/>
        <a:p>
          <a:endParaRPr lang="en-US"/>
        </a:p>
      </dgm:t>
    </dgm:pt>
    <dgm:pt modelId="{29DD3E91-2A00-4371-8464-9642E6675EAA}" type="sibTrans" cxnId="{8AA3CA11-3FC2-422B-B70B-2D3F9E0E7CBE}">
      <dgm:prSet/>
      <dgm:spPr/>
      <dgm:t>
        <a:bodyPr/>
        <a:lstStyle/>
        <a:p>
          <a:endParaRPr lang="en-US"/>
        </a:p>
      </dgm:t>
    </dgm:pt>
    <dgm:pt modelId="{4AF44EF2-0D52-4163-B424-F059F2C29B26}" type="pres">
      <dgm:prSet presAssocID="{C17A35F8-56CF-452D-8B15-CA73C5B209C2}" presName="diagram" presStyleCnt="0">
        <dgm:presLayoutVars>
          <dgm:dir/>
          <dgm:resizeHandles val="exact"/>
        </dgm:presLayoutVars>
      </dgm:prSet>
      <dgm:spPr/>
    </dgm:pt>
    <dgm:pt modelId="{1D32DBBF-988B-4DB8-A9C3-4B817FC0E1C3}" type="pres">
      <dgm:prSet presAssocID="{E374A1A7-6582-4C9C-BF8B-24BF367B3EE0}" presName="node" presStyleLbl="node1" presStyleIdx="0" presStyleCnt="6">
        <dgm:presLayoutVars>
          <dgm:bulletEnabled val="1"/>
        </dgm:presLayoutVars>
      </dgm:prSet>
      <dgm:spPr/>
    </dgm:pt>
    <dgm:pt modelId="{22527ACD-8309-4565-A31C-8E1B20C7894F}" type="pres">
      <dgm:prSet presAssocID="{C3F48BA9-C844-41F3-9276-92580F50C068}" presName="sibTrans" presStyleCnt="0"/>
      <dgm:spPr/>
    </dgm:pt>
    <dgm:pt modelId="{574F21A6-05AA-49E2-B11A-645703861B78}" type="pres">
      <dgm:prSet presAssocID="{ADC69B07-5938-40E4-AA4D-8F2043731534}" presName="node" presStyleLbl="node1" presStyleIdx="1" presStyleCnt="6">
        <dgm:presLayoutVars>
          <dgm:bulletEnabled val="1"/>
        </dgm:presLayoutVars>
      </dgm:prSet>
      <dgm:spPr/>
    </dgm:pt>
    <dgm:pt modelId="{B5955778-9528-44C0-B101-8F961A492411}" type="pres">
      <dgm:prSet presAssocID="{0023C5C3-4B66-4DC4-827A-CCE934DA2ECF}" presName="sibTrans" presStyleCnt="0"/>
      <dgm:spPr/>
    </dgm:pt>
    <dgm:pt modelId="{236DB8B1-34E4-4B27-AA22-3255E71C6286}" type="pres">
      <dgm:prSet presAssocID="{8B23FCF7-ABDE-4269-BA57-59E1F40F9BD3}" presName="node" presStyleLbl="node1" presStyleIdx="2" presStyleCnt="6">
        <dgm:presLayoutVars>
          <dgm:bulletEnabled val="1"/>
        </dgm:presLayoutVars>
      </dgm:prSet>
      <dgm:spPr/>
    </dgm:pt>
    <dgm:pt modelId="{AA20BBE3-62CB-403E-A9FE-CE7F2EBCD32C}" type="pres">
      <dgm:prSet presAssocID="{5002A921-2F44-4B6F-B1B2-50733FC79054}" presName="sibTrans" presStyleCnt="0"/>
      <dgm:spPr/>
    </dgm:pt>
    <dgm:pt modelId="{07D642CC-4567-41B7-B2CC-A93CB3642A01}" type="pres">
      <dgm:prSet presAssocID="{551BF8A3-FAF2-442D-A600-ECC256E652E8}" presName="node" presStyleLbl="node1" presStyleIdx="3" presStyleCnt="6">
        <dgm:presLayoutVars>
          <dgm:bulletEnabled val="1"/>
        </dgm:presLayoutVars>
      </dgm:prSet>
      <dgm:spPr/>
    </dgm:pt>
    <dgm:pt modelId="{7CE490CC-32A4-4368-BC05-3030DF41CD2A}" type="pres">
      <dgm:prSet presAssocID="{141D3D99-71A4-420A-87FE-9044F9D86C35}" presName="sibTrans" presStyleCnt="0"/>
      <dgm:spPr/>
    </dgm:pt>
    <dgm:pt modelId="{F82D418F-9D2D-49A1-AD9F-826BC90A2727}" type="pres">
      <dgm:prSet presAssocID="{49796881-7EEB-48AA-BAD0-13DA8E6F976D}" presName="node" presStyleLbl="node1" presStyleIdx="4" presStyleCnt="6">
        <dgm:presLayoutVars>
          <dgm:bulletEnabled val="1"/>
        </dgm:presLayoutVars>
      </dgm:prSet>
      <dgm:spPr/>
    </dgm:pt>
    <dgm:pt modelId="{2186B2AF-0201-4A4C-B1A7-02CBF1542AA7}" type="pres">
      <dgm:prSet presAssocID="{4C2944DA-F748-4A0E-9DAB-DD2714107238}" presName="sibTrans" presStyleCnt="0"/>
      <dgm:spPr/>
    </dgm:pt>
    <dgm:pt modelId="{C43262A6-B76B-4FAE-82DB-BF729E2202B1}" type="pres">
      <dgm:prSet presAssocID="{F9D77D58-B057-4C25-BA7B-DF40FAED6808}" presName="node" presStyleLbl="node1" presStyleIdx="5" presStyleCnt="6">
        <dgm:presLayoutVars>
          <dgm:bulletEnabled val="1"/>
        </dgm:presLayoutVars>
      </dgm:prSet>
      <dgm:spPr/>
    </dgm:pt>
  </dgm:ptLst>
  <dgm:cxnLst>
    <dgm:cxn modelId="{8AA3CA11-3FC2-422B-B70B-2D3F9E0E7CBE}" srcId="{C17A35F8-56CF-452D-8B15-CA73C5B209C2}" destId="{F9D77D58-B057-4C25-BA7B-DF40FAED6808}" srcOrd="5" destOrd="0" parTransId="{71784C58-463E-4A1C-8F47-67D5455A8377}" sibTransId="{29DD3E91-2A00-4371-8464-9642E6675EAA}"/>
    <dgm:cxn modelId="{AED44B25-E227-4228-B0D5-FAC02EE29E76}" srcId="{C17A35F8-56CF-452D-8B15-CA73C5B209C2}" destId="{49796881-7EEB-48AA-BAD0-13DA8E6F976D}" srcOrd="4" destOrd="0" parTransId="{5F9C7891-5754-47FB-A462-19DA7F12B895}" sibTransId="{4C2944DA-F748-4A0E-9DAB-DD2714107238}"/>
    <dgm:cxn modelId="{62D10254-0A29-4B5C-AA37-0D7FD6C70998}" srcId="{C17A35F8-56CF-452D-8B15-CA73C5B209C2}" destId="{ADC69B07-5938-40E4-AA4D-8F2043731534}" srcOrd="1" destOrd="0" parTransId="{900F5D36-58C9-4525-89FD-D39F981B7214}" sibTransId="{0023C5C3-4B66-4DC4-827A-CCE934DA2ECF}"/>
    <dgm:cxn modelId="{61FB827C-7FD0-49E6-9D18-780E297EFDF7}" srcId="{C17A35F8-56CF-452D-8B15-CA73C5B209C2}" destId="{8B23FCF7-ABDE-4269-BA57-59E1F40F9BD3}" srcOrd="2" destOrd="0" parTransId="{6D03EDB2-635C-48BD-A658-86E64673D443}" sibTransId="{5002A921-2F44-4B6F-B1B2-50733FC79054}"/>
    <dgm:cxn modelId="{F166D980-B183-4E03-B0D8-225082ED1123}" srcId="{C17A35F8-56CF-452D-8B15-CA73C5B209C2}" destId="{551BF8A3-FAF2-442D-A600-ECC256E652E8}" srcOrd="3" destOrd="0" parTransId="{591655B7-4972-4127-BFB4-9DE6A295AD0E}" sibTransId="{141D3D99-71A4-420A-87FE-9044F9D86C35}"/>
    <dgm:cxn modelId="{C988E595-D02C-4CBE-9D06-04A23E3F7468}" type="presOf" srcId="{ADC69B07-5938-40E4-AA4D-8F2043731534}" destId="{574F21A6-05AA-49E2-B11A-645703861B78}" srcOrd="0" destOrd="0" presId="urn:microsoft.com/office/officeart/2005/8/layout/default"/>
    <dgm:cxn modelId="{B9E61298-4392-4859-AEDF-4F93E001D3CF}" type="presOf" srcId="{551BF8A3-FAF2-442D-A600-ECC256E652E8}" destId="{07D642CC-4567-41B7-B2CC-A93CB3642A01}" srcOrd="0" destOrd="0" presId="urn:microsoft.com/office/officeart/2005/8/layout/default"/>
    <dgm:cxn modelId="{2C3FCD9E-81D4-4C3F-9923-F644BB68ACC0}" type="presOf" srcId="{E374A1A7-6582-4C9C-BF8B-24BF367B3EE0}" destId="{1D32DBBF-988B-4DB8-A9C3-4B817FC0E1C3}" srcOrd="0" destOrd="0" presId="urn:microsoft.com/office/officeart/2005/8/layout/default"/>
    <dgm:cxn modelId="{7C3DEEAA-37EB-4581-8CDF-78DEEE44E5EF}" type="presOf" srcId="{F9D77D58-B057-4C25-BA7B-DF40FAED6808}" destId="{C43262A6-B76B-4FAE-82DB-BF729E2202B1}" srcOrd="0" destOrd="0" presId="urn:microsoft.com/office/officeart/2005/8/layout/default"/>
    <dgm:cxn modelId="{6A19C5AE-DBCB-46D2-BC11-E925A3A4D228}" type="presOf" srcId="{8B23FCF7-ABDE-4269-BA57-59E1F40F9BD3}" destId="{236DB8B1-34E4-4B27-AA22-3255E71C6286}" srcOrd="0" destOrd="0" presId="urn:microsoft.com/office/officeart/2005/8/layout/default"/>
    <dgm:cxn modelId="{8DE298BB-88F1-4114-B3BB-EFD883DD55DB}" srcId="{C17A35F8-56CF-452D-8B15-CA73C5B209C2}" destId="{E374A1A7-6582-4C9C-BF8B-24BF367B3EE0}" srcOrd="0" destOrd="0" parTransId="{CEE9B938-40F1-4647-AF5E-25E80A9D6257}" sibTransId="{C3F48BA9-C844-41F3-9276-92580F50C068}"/>
    <dgm:cxn modelId="{0307F2E6-2490-4D56-B22F-B8CB1859298A}" type="presOf" srcId="{C17A35F8-56CF-452D-8B15-CA73C5B209C2}" destId="{4AF44EF2-0D52-4163-B424-F059F2C29B26}" srcOrd="0" destOrd="0" presId="urn:microsoft.com/office/officeart/2005/8/layout/default"/>
    <dgm:cxn modelId="{B9D9F2EB-7497-4205-A424-08529E0AB4FD}" type="presOf" srcId="{49796881-7EEB-48AA-BAD0-13DA8E6F976D}" destId="{F82D418F-9D2D-49A1-AD9F-826BC90A2727}" srcOrd="0" destOrd="0" presId="urn:microsoft.com/office/officeart/2005/8/layout/default"/>
    <dgm:cxn modelId="{2B56CFD5-AF1D-4154-9661-B20111A0C50E}" type="presParOf" srcId="{4AF44EF2-0D52-4163-B424-F059F2C29B26}" destId="{1D32DBBF-988B-4DB8-A9C3-4B817FC0E1C3}" srcOrd="0" destOrd="0" presId="urn:microsoft.com/office/officeart/2005/8/layout/default"/>
    <dgm:cxn modelId="{FA4B84EB-E235-43D3-9D1F-4BD46C5D57AA}" type="presParOf" srcId="{4AF44EF2-0D52-4163-B424-F059F2C29B26}" destId="{22527ACD-8309-4565-A31C-8E1B20C7894F}" srcOrd="1" destOrd="0" presId="urn:microsoft.com/office/officeart/2005/8/layout/default"/>
    <dgm:cxn modelId="{6D2A0513-AFB7-4589-98F1-E6F9A87B7A09}" type="presParOf" srcId="{4AF44EF2-0D52-4163-B424-F059F2C29B26}" destId="{574F21A6-05AA-49E2-B11A-645703861B78}" srcOrd="2" destOrd="0" presId="urn:microsoft.com/office/officeart/2005/8/layout/default"/>
    <dgm:cxn modelId="{969A1C3F-99E1-4E7A-B56D-CD098FA1A1B3}" type="presParOf" srcId="{4AF44EF2-0D52-4163-B424-F059F2C29B26}" destId="{B5955778-9528-44C0-B101-8F961A492411}" srcOrd="3" destOrd="0" presId="urn:microsoft.com/office/officeart/2005/8/layout/default"/>
    <dgm:cxn modelId="{10D67E4A-0A61-47FC-A1B8-4A942D34FEE4}" type="presParOf" srcId="{4AF44EF2-0D52-4163-B424-F059F2C29B26}" destId="{236DB8B1-34E4-4B27-AA22-3255E71C6286}" srcOrd="4" destOrd="0" presId="urn:microsoft.com/office/officeart/2005/8/layout/default"/>
    <dgm:cxn modelId="{DD6C9B6D-D38D-4124-B41C-8BBF503BCC32}" type="presParOf" srcId="{4AF44EF2-0D52-4163-B424-F059F2C29B26}" destId="{AA20BBE3-62CB-403E-A9FE-CE7F2EBCD32C}" srcOrd="5" destOrd="0" presId="urn:microsoft.com/office/officeart/2005/8/layout/default"/>
    <dgm:cxn modelId="{ECDEFA5C-A234-4D14-91AA-884058C1426B}" type="presParOf" srcId="{4AF44EF2-0D52-4163-B424-F059F2C29B26}" destId="{07D642CC-4567-41B7-B2CC-A93CB3642A01}" srcOrd="6" destOrd="0" presId="urn:microsoft.com/office/officeart/2005/8/layout/default"/>
    <dgm:cxn modelId="{733326CB-170B-4C87-A687-1C79DAEF4FF4}" type="presParOf" srcId="{4AF44EF2-0D52-4163-B424-F059F2C29B26}" destId="{7CE490CC-32A4-4368-BC05-3030DF41CD2A}" srcOrd="7" destOrd="0" presId="urn:microsoft.com/office/officeart/2005/8/layout/default"/>
    <dgm:cxn modelId="{B467B095-D748-4B38-8010-7071992AF428}" type="presParOf" srcId="{4AF44EF2-0D52-4163-B424-F059F2C29B26}" destId="{F82D418F-9D2D-49A1-AD9F-826BC90A2727}" srcOrd="8" destOrd="0" presId="urn:microsoft.com/office/officeart/2005/8/layout/default"/>
    <dgm:cxn modelId="{3BFFBF66-4393-4B3C-8455-16509716ECD7}" type="presParOf" srcId="{4AF44EF2-0D52-4163-B424-F059F2C29B26}" destId="{2186B2AF-0201-4A4C-B1A7-02CBF1542AA7}" srcOrd="9" destOrd="0" presId="urn:microsoft.com/office/officeart/2005/8/layout/default"/>
    <dgm:cxn modelId="{03312598-9659-48B4-9815-FF94D15EC0E4}" type="presParOf" srcId="{4AF44EF2-0D52-4163-B424-F059F2C29B26}" destId="{C43262A6-B76B-4FAE-82DB-BF729E2202B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FF1313-7A71-4417-A5C8-FD43393DB44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10CB3D-4620-4784-80CB-699510138E78}">
      <dgm:prSet/>
      <dgm:spPr/>
      <dgm:t>
        <a:bodyPr/>
        <a:lstStyle/>
        <a:p>
          <a:r>
            <a:rPr lang="en-US"/>
            <a:t>@</a:t>
          </a:r>
          <a:r>
            <a:rPr lang="zh-CN"/>
            <a:t>做前缀（在双引号外）</a:t>
          </a:r>
          <a:endParaRPr lang="en-US"/>
        </a:p>
      </dgm:t>
    </dgm:pt>
    <dgm:pt modelId="{C6F4D598-49BE-43CF-A447-7DAEB94495C8}" type="parTrans" cxnId="{51E56DF1-AEA0-4CD2-BD03-09FD888AF4A6}">
      <dgm:prSet/>
      <dgm:spPr/>
      <dgm:t>
        <a:bodyPr/>
        <a:lstStyle/>
        <a:p>
          <a:endParaRPr lang="en-US"/>
        </a:p>
      </dgm:t>
    </dgm:pt>
    <dgm:pt modelId="{69D658B1-B924-4A91-92EC-BFD3FC4E1F58}" type="sibTrans" cxnId="{51E56DF1-AEA0-4CD2-BD03-09FD888AF4A6}">
      <dgm:prSet/>
      <dgm:spPr/>
      <dgm:t>
        <a:bodyPr/>
        <a:lstStyle/>
        <a:p>
          <a:endParaRPr lang="en-US"/>
        </a:p>
      </dgm:t>
    </dgm:pt>
    <dgm:pt modelId="{737047F5-E748-42A8-BF4F-2D85C645D812}">
      <dgm:prSet/>
      <dgm:spPr/>
      <dgm:t>
        <a:bodyPr/>
        <a:lstStyle/>
        <a:p>
          <a:r>
            <a:rPr lang="zh-CN"/>
            <a:t>不支持转义字符</a:t>
          </a:r>
          <a:endParaRPr lang="en-US"/>
        </a:p>
      </dgm:t>
    </dgm:pt>
    <dgm:pt modelId="{2FC173D0-B732-4646-9238-9E7414836332}" type="parTrans" cxnId="{4BAF5676-B7C6-42AA-A2DC-F90D847944A7}">
      <dgm:prSet/>
      <dgm:spPr/>
      <dgm:t>
        <a:bodyPr/>
        <a:lstStyle/>
        <a:p>
          <a:endParaRPr lang="en-US"/>
        </a:p>
      </dgm:t>
    </dgm:pt>
    <dgm:pt modelId="{515855CC-2363-4DCE-B35C-FA4013DB3ACC}" type="sibTrans" cxnId="{4BAF5676-B7C6-42AA-A2DC-F90D847944A7}">
      <dgm:prSet/>
      <dgm:spPr/>
      <dgm:t>
        <a:bodyPr/>
        <a:lstStyle/>
        <a:p>
          <a:endParaRPr lang="en-US"/>
        </a:p>
      </dgm:t>
    </dgm:pt>
    <dgm:pt modelId="{1B35D20D-A9AB-4D44-9B08-11CE60738B97}">
      <dgm:prSet/>
      <dgm:spPr/>
      <dgm:t>
        <a:bodyPr/>
        <a:lstStyle/>
        <a:p>
          <a:r>
            <a:rPr lang="zh-CN"/>
            <a:t>支持多行字符串</a:t>
          </a:r>
          <a:endParaRPr lang="en-US"/>
        </a:p>
      </dgm:t>
    </dgm:pt>
    <dgm:pt modelId="{BE289305-6C8A-429C-9112-2A23A9377201}" type="parTrans" cxnId="{0105B378-9BB6-453A-9C5F-538C8B53A36A}">
      <dgm:prSet/>
      <dgm:spPr/>
      <dgm:t>
        <a:bodyPr/>
        <a:lstStyle/>
        <a:p>
          <a:endParaRPr lang="en-US"/>
        </a:p>
      </dgm:t>
    </dgm:pt>
    <dgm:pt modelId="{7A8D843A-DB4F-4BF8-99F5-3FEBF8955D56}" type="sibTrans" cxnId="{0105B378-9BB6-453A-9C5F-538C8B53A36A}">
      <dgm:prSet/>
      <dgm:spPr/>
      <dgm:t>
        <a:bodyPr/>
        <a:lstStyle/>
        <a:p>
          <a:endParaRPr lang="en-US"/>
        </a:p>
      </dgm:t>
    </dgm:pt>
    <dgm:pt modelId="{8AF4DD90-1014-41B9-BB0D-222A7FA0D1CD}">
      <dgm:prSet/>
      <dgm:spPr/>
      <dgm:t>
        <a:bodyPr/>
        <a:lstStyle/>
        <a:p>
          <a:r>
            <a:rPr lang="zh-CN"/>
            <a:t>下面两字符串的值相同：</a:t>
          </a:r>
          <a:endParaRPr lang="en-US"/>
        </a:p>
      </dgm:t>
    </dgm:pt>
    <dgm:pt modelId="{61BC27DE-5424-4E8F-80C1-EAAF919BDCD6}" type="parTrans" cxnId="{FC40A1A6-E3FC-41AB-9F1C-EDCD915BEE70}">
      <dgm:prSet/>
      <dgm:spPr/>
      <dgm:t>
        <a:bodyPr/>
        <a:lstStyle/>
        <a:p>
          <a:endParaRPr lang="en-US"/>
        </a:p>
      </dgm:t>
    </dgm:pt>
    <dgm:pt modelId="{C9B8E5C6-F170-4BCC-80E2-1A8833C2A73C}" type="sibTrans" cxnId="{FC40A1A6-E3FC-41AB-9F1C-EDCD915BEE70}">
      <dgm:prSet/>
      <dgm:spPr/>
      <dgm:t>
        <a:bodyPr/>
        <a:lstStyle/>
        <a:p>
          <a:endParaRPr lang="en-US"/>
        </a:p>
      </dgm:t>
    </dgm:pt>
    <dgm:pt modelId="{1983FA05-CA49-46B8-B390-E5D4CCC8A882}">
      <dgm:prSet/>
      <dgm:spPr/>
      <dgm:t>
        <a:bodyPr/>
        <a:lstStyle/>
        <a:p>
          <a:r>
            <a:rPr lang="en-US"/>
            <a:t>string a1 = “\\\\server\\fileshare\\helloworld.cs”;</a:t>
          </a:r>
        </a:p>
      </dgm:t>
    </dgm:pt>
    <dgm:pt modelId="{91B300BA-61B0-4374-A20C-FAA8B95DC7FD}" type="parTrans" cxnId="{656EB977-FD2B-43D7-8669-A7299EB86AE1}">
      <dgm:prSet/>
      <dgm:spPr/>
      <dgm:t>
        <a:bodyPr/>
        <a:lstStyle/>
        <a:p>
          <a:endParaRPr lang="en-US"/>
        </a:p>
      </dgm:t>
    </dgm:pt>
    <dgm:pt modelId="{8FABA1B8-001B-49D4-AFAE-B4FDC1DEA362}" type="sibTrans" cxnId="{656EB977-FD2B-43D7-8669-A7299EB86AE1}">
      <dgm:prSet/>
      <dgm:spPr/>
      <dgm:t>
        <a:bodyPr/>
        <a:lstStyle/>
        <a:p>
          <a:endParaRPr lang="en-US"/>
        </a:p>
      </dgm:t>
    </dgm:pt>
    <dgm:pt modelId="{160FB685-81BE-4CB5-B18A-0F6D290A2FC6}">
      <dgm:prSet/>
      <dgm:spPr/>
      <dgm:t>
        <a:bodyPr/>
        <a:lstStyle/>
        <a:p>
          <a:r>
            <a:rPr lang="en-US"/>
            <a:t>string a2 = @</a:t>
          </a:r>
          <a:r>
            <a:rPr lang="zh-CN"/>
            <a:t>“</a:t>
          </a:r>
          <a:r>
            <a:rPr lang="en-US"/>
            <a:t>\\server\fileshare\helloworld.cs”;</a:t>
          </a:r>
        </a:p>
      </dgm:t>
    </dgm:pt>
    <dgm:pt modelId="{2DFACC8D-D278-4310-B5BC-22CAF483D6FE}" type="parTrans" cxnId="{CBE140B9-7ACB-4A4E-890D-F7F47BB9DEDB}">
      <dgm:prSet/>
      <dgm:spPr/>
      <dgm:t>
        <a:bodyPr/>
        <a:lstStyle/>
        <a:p>
          <a:endParaRPr lang="en-US"/>
        </a:p>
      </dgm:t>
    </dgm:pt>
    <dgm:pt modelId="{68C76910-B80B-4265-B5F7-C671ABF13B01}" type="sibTrans" cxnId="{CBE140B9-7ACB-4A4E-890D-F7F47BB9DEDB}">
      <dgm:prSet/>
      <dgm:spPr/>
      <dgm:t>
        <a:bodyPr/>
        <a:lstStyle/>
        <a:p>
          <a:endParaRPr lang="en-US"/>
        </a:p>
      </dgm:t>
    </dgm:pt>
    <dgm:pt modelId="{DCD1690F-BF05-4086-B7EE-2F5AD4E161EE}">
      <dgm:prSet/>
      <dgm:spPr/>
      <dgm:t>
        <a:bodyPr/>
        <a:lstStyle/>
        <a:p>
          <a:r>
            <a:rPr lang="zh-CN"/>
            <a:t>想在字符串里面输入双引号，就输入两次双引号</a:t>
          </a:r>
          <a:endParaRPr lang="en-US"/>
        </a:p>
      </dgm:t>
    </dgm:pt>
    <dgm:pt modelId="{5C640B57-F803-4771-9A4C-32D97D61F073}" type="parTrans" cxnId="{3767A14A-0795-42E3-8686-C0639F87ADF4}">
      <dgm:prSet/>
      <dgm:spPr/>
      <dgm:t>
        <a:bodyPr/>
        <a:lstStyle/>
        <a:p>
          <a:endParaRPr lang="en-US"/>
        </a:p>
      </dgm:t>
    </dgm:pt>
    <dgm:pt modelId="{8CD91E04-968D-440F-AB35-2FEFCB0AA812}" type="sibTrans" cxnId="{3767A14A-0795-42E3-8686-C0639F87ADF4}">
      <dgm:prSet/>
      <dgm:spPr/>
      <dgm:t>
        <a:bodyPr/>
        <a:lstStyle/>
        <a:p>
          <a:endParaRPr lang="en-US"/>
        </a:p>
      </dgm:t>
    </dgm:pt>
    <dgm:pt modelId="{13D2C969-D524-466A-A2F6-42379000CA99}">
      <dgm:prSet/>
      <dgm:spPr/>
      <dgm:t>
        <a:bodyPr/>
        <a:lstStyle/>
        <a:p>
          <a:r>
            <a:rPr lang="en-US"/>
            <a:t>string xml = @”&lt;customer id=““123””&gt;&lt;/customer&gt;”;</a:t>
          </a:r>
        </a:p>
      </dgm:t>
    </dgm:pt>
    <dgm:pt modelId="{1D345727-B733-431B-AB19-3F5F05FF8FEA}" type="parTrans" cxnId="{B0EA2488-52A4-4949-94A9-38BE263BFBFA}">
      <dgm:prSet/>
      <dgm:spPr/>
      <dgm:t>
        <a:bodyPr/>
        <a:lstStyle/>
        <a:p>
          <a:endParaRPr lang="en-US"/>
        </a:p>
      </dgm:t>
    </dgm:pt>
    <dgm:pt modelId="{DE4F1B91-BC17-4C66-96B6-79C87349EB27}" type="sibTrans" cxnId="{B0EA2488-52A4-4949-94A9-38BE263BFBFA}">
      <dgm:prSet/>
      <dgm:spPr/>
      <dgm:t>
        <a:bodyPr/>
        <a:lstStyle/>
        <a:p>
          <a:endParaRPr lang="en-US"/>
        </a:p>
      </dgm:t>
    </dgm:pt>
    <dgm:pt modelId="{6429C2C4-0CA2-4F19-BFCE-73B64B0BF0B3}" type="pres">
      <dgm:prSet presAssocID="{ADFF1313-7A71-4417-A5C8-FD43393DB44E}" presName="linear" presStyleCnt="0">
        <dgm:presLayoutVars>
          <dgm:dir/>
          <dgm:animLvl val="lvl"/>
          <dgm:resizeHandles val="exact"/>
        </dgm:presLayoutVars>
      </dgm:prSet>
      <dgm:spPr/>
    </dgm:pt>
    <dgm:pt modelId="{BCA86762-C708-4FEC-BE11-787FEEB41B2F}" type="pres">
      <dgm:prSet presAssocID="{2910CB3D-4620-4784-80CB-699510138E78}" presName="parentLin" presStyleCnt="0"/>
      <dgm:spPr/>
    </dgm:pt>
    <dgm:pt modelId="{19D068A6-AFB3-4BEF-97B3-89E7D33360E4}" type="pres">
      <dgm:prSet presAssocID="{2910CB3D-4620-4784-80CB-699510138E78}" presName="parentLeftMargin" presStyleLbl="node1" presStyleIdx="0" presStyleCnt="5"/>
      <dgm:spPr/>
    </dgm:pt>
    <dgm:pt modelId="{6ED628F9-004F-4393-BFD4-1CE99770D644}" type="pres">
      <dgm:prSet presAssocID="{2910CB3D-4620-4784-80CB-699510138E7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64A3A9B-A15E-4ACB-9613-C28179B0D18E}" type="pres">
      <dgm:prSet presAssocID="{2910CB3D-4620-4784-80CB-699510138E78}" presName="negativeSpace" presStyleCnt="0"/>
      <dgm:spPr/>
    </dgm:pt>
    <dgm:pt modelId="{6BDA9181-3AB9-4C1F-89E9-9C4EA25CA36B}" type="pres">
      <dgm:prSet presAssocID="{2910CB3D-4620-4784-80CB-699510138E78}" presName="childText" presStyleLbl="conFgAcc1" presStyleIdx="0" presStyleCnt="5">
        <dgm:presLayoutVars>
          <dgm:bulletEnabled val="1"/>
        </dgm:presLayoutVars>
      </dgm:prSet>
      <dgm:spPr/>
    </dgm:pt>
    <dgm:pt modelId="{3631EBD1-130D-40E0-B0F6-FE9F0A737FB1}" type="pres">
      <dgm:prSet presAssocID="{69D658B1-B924-4A91-92EC-BFD3FC4E1F58}" presName="spaceBetweenRectangles" presStyleCnt="0"/>
      <dgm:spPr/>
    </dgm:pt>
    <dgm:pt modelId="{4EA2A3A8-DA39-495C-A4BF-8A6B84187225}" type="pres">
      <dgm:prSet presAssocID="{737047F5-E748-42A8-BF4F-2D85C645D812}" presName="parentLin" presStyleCnt="0"/>
      <dgm:spPr/>
    </dgm:pt>
    <dgm:pt modelId="{9CE02C79-25DC-4328-8208-A1EF6EE8D61B}" type="pres">
      <dgm:prSet presAssocID="{737047F5-E748-42A8-BF4F-2D85C645D812}" presName="parentLeftMargin" presStyleLbl="node1" presStyleIdx="0" presStyleCnt="5"/>
      <dgm:spPr/>
    </dgm:pt>
    <dgm:pt modelId="{2DD8701F-DED9-455B-98B7-DC439288EEB9}" type="pres">
      <dgm:prSet presAssocID="{737047F5-E748-42A8-BF4F-2D85C645D81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13BFCAF-4486-47E8-A513-DE569E896861}" type="pres">
      <dgm:prSet presAssocID="{737047F5-E748-42A8-BF4F-2D85C645D812}" presName="negativeSpace" presStyleCnt="0"/>
      <dgm:spPr/>
    </dgm:pt>
    <dgm:pt modelId="{80E4605E-102B-4D20-943F-A3DFE9848CF2}" type="pres">
      <dgm:prSet presAssocID="{737047F5-E748-42A8-BF4F-2D85C645D812}" presName="childText" presStyleLbl="conFgAcc1" presStyleIdx="1" presStyleCnt="5">
        <dgm:presLayoutVars>
          <dgm:bulletEnabled val="1"/>
        </dgm:presLayoutVars>
      </dgm:prSet>
      <dgm:spPr/>
    </dgm:pt>
    <dgm:pt modelId="{C96151D6-1FE7-415A-9F61-9A7FBF423085}" type="pres">
      <dgm:prSet presAssocID="{515855CC-2363-4DCE-B35C-FA4013DB3ACC}" presName="spaceBetweenRectangles" presStyleCnt="0"/>
      <dgm:spPr/>
    </dgm:pt>
    <dgm:pt modelId="{51EBC717-13C6-4DA2-9269-141817136477}" type="pres">
      <dgm:prSet presAssocID="{1B35D20D-A9AB-4D44-9B08-11CE60738B97}" presName="parentLin" presStyleCnt="0"/>
      <dgm:spPr/>
    </dgm:pt>
    <dgm:pt modelId="{A5B9AE31-B376-432E-BD68-D638BA53CD0E}" type="pres">
      <dgm:prSet presAssocID="{1B35D20D-A9AB-4D44-9B08-11CE60738B97}" presName="parentLeftMargin" presStyleLbl="node1" presStyleIdx="1" presStyleCnt="5"/>
      <dgm:spPr/>
    </dgm:pt>
    <dgm:pt modelId="{AC6367E8-6E7D-43BA-A28A-908CF07CA6AB}" type="pres">
      <dgm:prSet presAssocID="{1B35D20D-A9AB-4D44-9B08-11CE60738B9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F90725D-03D8-4B13-82A4-AF7A655A9D56}" type="pres">
      <dgm:prSet presAssocID="{1B35D20D-A9AB-4D44-9B08-11CE60738B97}" presName="negativeSpace" presStyleCnt="0"/>
      <dgm:spPr/>
    </dgm:pt>
    <dgm:pt modelId="{16D572C1-78F7-4104-A4FD-E70164BA77AD}" type="pres">
      <dgm:prSet presAssocID="{1B35D20D-A9AB-4D44-9B08-11CE60738B97}" presName="childText" presStyleLbl="conFgAcc1" presStyleIdx="2" presStyleCnt="5">
        <dgm:presLayoutVars>
          <dgm:bulletEnabled val="1"/>
        </dgm:presLayoutVars>
      </dgm:prSet>
      <dgm:spPr/>
    </dgm:pt>
    <dgm:pt modelId="{7E6E9510-9C83-41CB-8D7A-5F496F589916}" type="pres">
      <dgm:prSet presAssocID="{7A8D843A-DB4F-4BF8-99F5-3FEBF8955D56}" presName="spaceBetweenRectangles" presStyleCnt="0"/>
      <dgm:spPr/>
    </dgm:pt>
    <dgm:pt modelId="{6A23A2D7-443A-41B2-90A2-88AE654273AA}" type="pres">
      <dgm:prSet presAssocID="{8AF4DD90-1014-41B9-BB0D-222A7FA0D1CD}" presName="parentLin" presStyleCnt="0"/>
      <dgm:spPr/>
    </dgm:pt>
    <dgm:pt modelId="{6427F8D1-F59B-4CC8-A157-014BA1FDD9EC}" type="pres">
      <dgm:prSet presAssocID="{8AF4DD90-1014-41B9-BB0D-222A7FA0D1CD}" presName="parentLeftMargin" presStyleLbl="node1" presStyleIdx="2" presStyleCnt="5"/>
      <dgm:spPr/>
    </dgm:pt>
    <dgm:pt modelId="{F24C9B3D-A4B3-460F-AB79-6BBECB93329A}" type="pres">
      <dgm:prSet presAssocID="{8AF4DD90-1014-41B9-BB0D-222A7FA0D1C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14A3A5A-DE6F-4E9E-A82B-6AC65CC49E5A}" type="pres">
      <dgm:prSet presAssocID="{8AF4DD90-1014-41B9-BB0D-222A7FA0D1CD}" presName="negativeSpace" presStyleCnt="0"/>
      <dgm:spPr/>
    </dgm:pt>
    <dgm:pt modelId="{C7CB5F65-CA82-4AA3-8FF6-81D116B01FC0}" type="pres">
      <dgm:prSet presAssocID="{8AF4DD90-1014-41B9-BB0D-222A7FA0D1CD}" presName="childText" presStyleLbl="conFgAcc1" presStyleIdx="3" presStyleCnt="5">
        <dgm:presLayoutVars>
          <dgm:bulletEnabled val="1"/>
        </dgm:presLayoutVars>
      </dgm:prSet>
      <dgm:spPr/>
    </dgm:pt>
    <dgm:pt modelId="{29671C56-779B-4708-8367-E531A7523446}" type="pres">
      <dgm:prSet presAssocID="{C9B8E5C6-F170-4BCC-80E2-1A8833C2A73C}" presName="spaceBetweenRectangles" presStyleCnt="0"/>
      <dgm:spPr/>
    </dgm:pt>
    <dgm:pt modelId="{291FAD54-E162-4CC5-9416-85C34D94D6B6}" type="pres">
      <dgm:prSet presAssocID="{DCD1690F-BF05-4086-B7EE-2F5AD4E161EE}" presName="parentLin" presStyleCnt="0"/>
      <dgm:spPr/>
    </dgm:pt>
    <dgm:pt modelId="{72149239-700B-47F3-8594-66B5BE2E53EF}" type="pres">
      <dgm:prSet presAssocID="{DCD1690F-BF05-4086-B7EE-2F5AD4E161EE}" presName="parentLeftMargin" presStyleLbl="node1" presStyleIdx="3" presStyleCnt="5"/>
      <dgm:spPr/>
    </dgm:pt>
    <dgm:pt modelId="{66C4C243-116B-430E-A737-0AEED8F2A6A3}" type="pres">
      <dgm:prSet presAssocID="{DCD1690F-BF05-4086-B7EE-2F5AD4E161E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520CF13-0AE8-4A5F-8FCA-3737B8CF24B9}" type="pres">
      <dgm:prSet presAssocID="{DCD1690F-BF05-4086-B7EE-2F5AD4E161EE}" presName="negativeSpace" presStyleCnt="0"/>
      <dgm:spPr/>
    </dgm:pt>
    <dgm:pt modelId="{10CFF355-CE75-4780-8CB2-D309BC39E2EA}" type="pres">
      <dgm:prSet presAssocID="{DCD1690F-BF05-4086-B7EE-2F5AD4E161E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8C4B818-1F85-46F8-A5B6-5B4499964962}" type="presOf" srcId="{737047F5-E748-42A8-BF4F-2D85C645D812}" destId="{2DD8701F-DED9-455B-98B7-DC439288EEB9}" srcOrd="1" destOrd="0" presId="urn:microsoft.com/office/officeart/2005/8/layout/list1"/>
    <dgm:cxn modelId="{3077171D-9F8F-4D3A-8621-B912C7ED2BBF}" type="presOf" srcId="{160FB685-81BE-4CB5-B18A-0F6D290A2FC6}" destId="{C7CB5F65-CA82-4AA3-8FF6-81D116B01FC0}" srcOrd="0" destOrd="1" presId="urn:microsoft.com/office/officeart/2005/8/layout/list1"/>
    <dgm:cxn modelId="{636EC123-0C68-44D9-8008-F64721E701FB}" type="presOf" srcId="{13D2C969-D524-466A-A2F6-42379000CA99}" destId="{10CFF355-CE75-4780-8CB2-D309BC39E2EA}" srcOrd="0" destOrd="0" presId="urn:microsoft.com/office/officeart/2005/8/layout/list1"/>
    <dgm:cxn modelId="{85AE3344-9F92-4FE0-A0BD-B35CF9B9BAAE}" type="presOf" srcId="{2910CB3D-4620-4784-80CB-699510138E78}" destId="{19D068A6-AFB3-4BEF-97B3-89E7D33360E4}" srcOrd="0" destOrd="0" presId="urn:microsoft.com/office/officeart/2005/8/layout/list1"/>
    <dgm:cxn modelId="{5A08E865-2064-40EF-81A0-5FE4D0DF5618}" type="presOf" srcId="{8AF4DD90-1014-41B9-BB0D-222A7FA0D1CD}" destId="{6427F8D1-F59B-4CC8-A157-014BA1FDD9EC}" srcOrd="0" destOrd="0" presId="urn:microsoft.com/office/officeart/2005/8/layout/list1"/>
    <dgm:cxn modelId="{3767A14A-0795-42E3-8686-C0639F87ADF4}" srcId="{ADFF1313-7A71-4417-A5C8-FD43393DB44E}" destId="{DCD1690F-BF05-4086-B7EE-2F5AD4E161EE}" srcOrd="4" destOrd="0" parTransId="{5C640B57-F803-4771-9A4C-32D97D61F073}" sibTransId="{8CD91E04-968D-440F-AB35-2FEFCB0AA812}"/>
    <dgm:cxn modelId="{DE56B84D-6592-4FD7-B06E-62631636832F}" type="presOf" srcId="{ADFF1313-7A71-4417-A5C8-FD43393DB44E}" destId="{6429C2C4-0CA2-4F19-BFCE-73B64B0BF0B3}" srcOrd="0" destOrd="0" presId="urn:microsoft.com/office/officeart/2005/8/layout/list1"/>
    <dgm:cxn modelId="{30D6D074-50B2-4BE4-B357-09A5DE31D8FD}" type="presOf" srcId="{2910CB3D-4620-4784-80CB-699510138E78}" destId="{6ED628F9-004F-4393-BFD4-1CE99770D644}" srcOrd="1" destOrd="0" presId="urn:microsoft.com/office/officeart/2005/8/layout/list1"/>
    <dgm:cxn modelId="{4BAF5676-B7C6-42AA-A2DC-F90D847944A7}" srcId="{ADFF1313-7A71-4417-A5C8-FD43393DB44E}" destId="{737047F5-E748-42A8-BF4F-2D85C645D812}" srcOrd="1" destOrd="0" parTransId="{2FC173D0-B732-4646-9238-9E7414836332}" sibTransId="{515855CC-2363-4DCE-B35C-FA4013DB3ACC}"/>
    <dgm:cxn modelId="{656EB977-FD2B-43D7-8669-A7299EB86AE1}" srcId="{8AF4DD90-1014-41B9-BB0D-222A7FA0D1CD}" destId="{1983FA05-CA49-46B8-B390-E5D4CCC8A882}" srcOrd="0" destOrd="0" parTransId="{91B300BA-61B0-4374-A20C-FAA8B95DC7FD}" sibTransId="{8FABA1B8-001B-49D4-AFAE-B4FDC1DEA362}"/>
    <dgm:cxn modelId="{0105B378-9BB6-453A-9C5F-538C8B53A36A}" srcId="{ADFF1313-7A71-4417-A5C8-FD43393DB44E}" destId="{1B35D20D-A9AB-4D44-9B08-11CE60738B97}" srcOrd="2" destOrd="0" parTransId="{BE289305-6C8A-429C-9112-2A23A9377201}" sibTransId="{7A8D843A-DB4F-4BF8-99F5-3FEBF8955D56}"/>
    <dgm:cxn modelId="{B858BF7D-0B8D-4663-A9D8-50F61648AE60}" type="presOf" srcId="{737047F5-E748-42A8-BF4F-2D85C645D812}" destId="{9CE02C79-25DC-4328-8208-A1EF6EE8D61B}" srcOrd="0" destOrd="0" presId="urn:microsoft.com/office/officeart/2005/8/layout/list1"/>
    <dgm:cxn modelId="{B0EA2488-52A4-4949-94A9-38BE263BFBFA}" srcId="{DCD1690F-BF05-4086-B7EE-2F5AD4E161EE}" destId="{13D2C969-D524-466A-A2F6-42379000CA99}" srcOrd="0" destOrd="0" parTransId="{1D345727-B733-431B-AB19-3F5F05FF8FEA}" sibTransId="{DE4F1B91-BC17-4C66-96B6-79C87349EB27}"/>
    <dgm:cxn modelId="{FC40A1A6-E3FC-41AB-9F1C-EDCD915BEE70}" srcId="{ADFF1313-7A71-4417-A5C8-FD43393DB44E}" destId="{8AF4DD90-1014-41B9-BB0D-222A7FA0D1CD}" srcOrd="3" destOrd="0" parTransId="{61BC27DE-5424-4E8F-80C1-EAAF919BDCD6}" sibTransId="{C9B8E5C6-F170-4BCC-80E2-1A8833C2A73C}"/>
    <dgm:cxn modelId="{F9D270B0-4D74-4CAB-97F1-4522595C9A11}" type="presOf" srcId="{1B35D20D-A9AB-4D44-9B08-11CE60738B97}" destId="{AC6367E8-6E7D-43BA-A28A-908CF07CA6AB}" srcOrd="1" destOrd="0" presId="urn:microsoft.com/office/officeart/2005/8/layout/list1"/>
    <dgm:cxn modelId="{CBE140B9-7ACB-4A4E-890D-F7F47BB9DEDB}" srcId="{8AF4DD90-1014-41B9-BB0D-222A7FA0D1CD}" destId="{160FB685-81BE-4CB5-B18A-0F6D290A2FC6}" srcOrd="1" destOrd="0" parTransId="{2DFACC8D-D278-4310-B5BC-22CAF483D6FE}" sibTransId="{68C76910-B80B-4265-B5F7-C671ABF13B01}"/>
    <dgm:cxn modelId="{9FD525C5-1115-4906-8576-5EAED766F9F4}" type="presOf" srcId="{1983FA05-CA49-46B8-B390-E5D4CCC8A882}" destId="{C7CB5F65-CA82-4AA3-8FF6-81D116B01FC0}" srcOrd="0" destOrd="0" presId="urn:microsoft.com/office/officeart/2005/8/layout/list1"/>
    <dgm:cxn modelId="{BFCCB8CF-4B09-4792-ABAD-6E9209504039}" type="presOf" srcId="{DCD1690F-BF05-4086-B7EE-2F5AD4E161EE}" destId="{72149239-700B-47F3-8594-66B5BE2E53EF}" srcOrd="0" destOrd="0" presId="urn:microsoft.com/office/officeart/2005/8/layout/list1"/>
    <dgm:cxn modelId="{2FC88DDB-EE4E-4AD5-BF89-A35DA2B6DFEE}" type="presOf" srcId="{DCD1690F-BF05-4086-B7EE-2F5AD4E161EE}" destId="{66C4C243-116B-430E-A737-0AEED8F2A6A3}" srcOrd="1" destOrd="0" presId="urn:microsoft.com/office/officeart/2005/8/layout/list1"/>
    <dgm:cxn modelId="{CD5E4DDC-3452-4249-AA27-C42A6E3D175A}" type="presOf" srcId="{1B35D20D-A9AB-4D44-9B08-11CE60738B97}" destId="{A5B9AE31-B376-432E-BD68-D638BA53CD0E}" srcOrd="0" destOrd="0" presId="urn:microsoft.com/office/officeart/2005/8/layout/list1"/>
    <dgm:cxn modelId="{DC7E74DF-2FD0-40D3-A1FB-DC369EE3F8BC}" type="presOf" srcId="{8AF4DD90-1014-41B9-BB0D-222A7FA0D1CD}" destId="{F24C9B3D-A4B3-460F-AB79-6BBECB93329A}" srcOrd="1" destOrd="0" presId="urn:microsoft.com/office/officeart/2005/8/layout/list1"/>
    <dgm:cxn modelId="{51E56DF1-AEA0-4CD2-BD03-09FD888AF4A6}" srcId="{ADFF1313-7A71-4417-A5C8-FD43393DB44E}" destId="{2910CB3D-4620-4784-80CB-699510138E78}" srcOrd="0" destOrd="0" parTransId="{C6F4D598-49BE-43CF-A447-7DAEB94495C8}" sibTransId="{69D658B1-B924-4A91-92EC-BFD3FC4E1F58}"/>
    <dgm:cxn modelId="{59DE311D-F0E7-4481-8044-42F2EF40D805}" type="presParOf" srcId="{6429C2C4-0CA2-4F19-BFCE-73B64B0BF0B3}" destId="{BCA86762-C708-4FEC-BE11-787FEEB41B2F}" srcOrd="0" destOrd="0" presId="urn:microsoft.com/office/officeart/2005/8/layout/list1"/>
    <dgm:cxn modelId="{6B419A24-3FAD-407D-8A2D-94CBE5445833}" type="presParOf" srcId="{BCA86762-C708-4FEC-BE11-787FEEB41B2F}" destId="{19D068A6-AFB3-4BEF-97B3-89E7D33360E4}" srcOrd="0" destOrd="0" presId="urn:microsoft.com/office/officeart/2005/8/layout/list1"/>
    <dgm:cxn modelId="{663EC4F0-57A5-428C-AD3B-81AF88E03391}" type="presParOf" srcId="{BCA86762-C708-4FEC-BE11-787FEEB41B2F}" destId="{6ED628F9-004F-4393-BFD4-1CE99770D644}" srcOrd="1" destOrd="0" presId="urn:microsoft.com/office/officeart/2005/8/layout/list1"/>
    <dgm:cxn modelId="{54A8D1D3-3BCD-4D4E-AEC3-0DCC2366CF7F}" type="presParOf" srcId="{6429C2C4-0CA2-4F19-BFCE-73B64B0BF0B3}" destId="{D64A3A9B-A15E-4ACB-9613-C28179B0D18E}" srcOrd="1" destOrd="0" presId="urn:microsoft.com/office/officeart/2005/8/layout/list1"/>
    <dgm:cxn modelId="{BE9F6DEF-4974-4CDA-961D-24FA0B6C2D02}" type="presParOf" srcId="{6429C2C4-0CA2-4F19-BFCE-73B64B0BF0B3}" destId="{6BDA9181-3AB9-4C1F-89E9-9C4EA25CA36B}" srcOrd="2" destOrd="0" presId="urn:microsoft.com/office/officeart/2005/8/layout/list1"/>
    <dgm:cxn modelId="{2AD03CB9-8038-4F6C-9ADF-5C78690413F4}" type="presParOf" srcId="{6429C2C4-0CA2-4F19-BFCE-73B64B0BF0B3}" destId="{3631EBD1-130D-40E0-B0F6-FE9F0A737FB1}" srcOrd="3" destOrd="0" presId="urn:microsoft.com/office/officeart/2005/8/layout/list1"/>
    <dgm:cxn modelId="{A0A70947-D567-4DDE-9C9D-201B0DF8F7B5}" type="presParOf" srcId="{6429C2C4-0CA2-4F19-BFCE-73B64B0BF0B3}" destId="{4EA2A3A8-DA39-495C-A4BF-8A6B84187225}" srcOrd="4" destOrd="0" presId="urn:microsoft.com/office/officeart/2005/8/layout/list1"/>
    <dgm:cxn modelId="{0EB5C3D7-5BCC-4D5D-B570-F6581561F396}" type="presParOf" srcId="{4EA2A3A8-DA39-495C-A4BF-8A6B84187225}" destId="{9CE02C79-25DC-4328-8208-A1EF6EE8D61B}" srcOrd="0" destOrd="0" presId="urn:microsoft.com/office/officeart/2005/8/layout/list1"/>
    <dgm:cxn modelId="{280E1DDF-8DC9-4B7D-A59F-FE4BE3E978B8}" type="presParOf" srcId="{4EA2A3A8-DA39-495C-A4BF-8A6B84187225}" destId="{2DD8701F-DED9-455B-98B7-DC439288EEB9}" srcOrd="1" destOrd="0" presId="urn:microsoft.com/office/officeart/2005/8/layout/list1"/>
    <dgm:cxn modelId="{48FF4E64-556D-4E81-B57A-5F9E6758664C}" type="presParOf" srcId="{6429C2C4-0CA2-4F19-BFCE-73B64B0BF0B3}" destId="{013BFCAF-4486-47E8-A513-DE569E896861}" srcOrd="5" destOrd="0" presId="urn:microsoft.com/office/officeart/2005/8/layout/list1"/>
    <dgm:cxn modelId="{0FECD74F-A5C5-4998-A158-B3DD168729E9}" type="presParOf" srcId="{6429C2C4-0CA2-4F19-BFCE-73B64B0BF0B3}" destId="{80E4605E-102B-4D20-943F-A3DFE9848CF2}" srcOrd="6" destOrd="0" presId="urn:microsoft.com/office/officeart/2005/8/layout/list1"/>
    <dgm:cxn modelId="{90410079-5F8E-4A8F-8A16-09F76ABDC2F8}" type="presParOf" srcId="{6429C2C4-0CA2-4F19-BFCE-73B64B0BF0B3}" destId="{C96151D6-1FE7-415A-9F61-9A7FBF423085}" srcOrd="7" destOrd="0" presId="urn:microsoft.com/office/officeart/2005/8/layout/list1"/>
    <dgm:cxn modelId="{8D9D4B59-94E4-4612-9E94-024CBC9EBA66}" type="presParOf" srcId="{6429C2C4-0CA2-4F19-BFCE-73B64B0BF0B3}" destId="{51EBC717-13C6-4DA2-9269-141817136477}" srcOrd="8" destOrd="0" presId="urn:microsoft.com/office/officeart/2005/8/layout/list1"/>
    <dgm:cxn modelId="{6E960F4B-0ABD-4C8F-8E59-76F923184109}" type="presParOf" srcId="{51EBC717-13C6-4DA2-9269-141817136477}" destId="{A5B9AE31-B376-432E-BD68-D638BA53CD0E}" srcOrd="0" destOrd="0" presId="urn:microsoft.com/office/officeart/2005/8/layout/list1"/>
    <dgm:cxn modelId="{B1DBCD75-285E-4E7B-96FC-C08F5ED2B177}" type="presParOf" srcId="{51EBC717-13C6-4DA2-9269-141817136477}" destId="{AC6367E8-6E7D-43BA-A28A-908CF07CA6AB}" srcOrd="1" destOrd="0" presId="urn:microsoft.com/office/officeart/2005/8/layout/list1"/>
    <dgm:cxn modelId="{C9A70E4A-C6A3-4030-99D0-81664E952B2A}" type="presParOf" srcId="{6429C2C4-0CA2-4F19-BFCE-73B64B0BF0B3}" destId="{CF90725D-03D8-4B13-82A4-AF7A655A9D56}" srcOrd="9" destOrd="0" presId="urn:microsoft.com/office/officeart/2005/8/layout/list1"/>
    <dgm:cxn modelId="{9F1392F1-5A4B-46B5-9569-2F8CAA8EE77A}" type="presParOf" srcId="{6429C2C4-0CA2-4F19-BFCE-73B64B0BF0B3}" destId="{16D572C1-78F7-4104-A4FD-E70164BA77AD}" srcOrd="10" destOrd="0" presId="urn:microsoft.com/office/officeart/2005/8/layout/list1"/>
    <dgm:cxn modelId="{10EF6084-BD09-4B97-B07C-4BC3BA70BB47}" type="presParOf" srcId="{6429C2C4-0CA2-4F19-BFCE-73B64B0BF0B3}" destId="{7E6E9510-9C83-41CB-8D7A-5F496F589916}" srcOrd="11" destOrd="0" presId="urn:microsoft.com/office/officeart/2005/8/layout/list1"/>
    <dgm:cxn modelId="{FC5B55D5-C605-44E1-B093-523414E44958}" type="presParOf" srcId="{6429C2C4-0CA2-4F19-BFCE-73B64B0BF0B3}" destId="{6A23A2D7-443A-41B2-90A2-88AE654273AA}" srcOrd="12" destOrd="0" presId="urn:microsoft.com/office/officeart/2005/8/layout/list1"/>
    <dgm:cxn modelId="{C894439E-3F77-4675-8B33-E8D12DBF337C}" type="presParOf" srcId="{6A23A2D7-443A-41B2-90A2-88AE654273AA}" destId="{6427F8D1-F59B-4CC8-A157-014BA1FDD9EC}" srcOrd="0" destOrd="0" presId="urn:microsoft.com/office/officeart/2005/8/layout/list1"/>
    <dgm:cxn modelId="{42C96FAF-2354-46A6-AE2A-75AA749D67C8}" type="presParOf" srcId="{6A23A2D7-443A-41B2-90A2-88AE654273AA}" destId="{F24C9B3D-A4B3-460F-AB79-6BBECB93329A}" srcOrd="1" destOrd="0" presId="urn:microsoft.com/office/officeart/2005/8/layout/list1"/>
    <dgm:cxn modelId="{D0588AD3-23C2-4378-8A28-B24BE2DB8F6A}" type="presParOf" srcId="{6429C2C4-0CA2-4F19-BFCE-73B64B0BF0B3}" destId="{014A3A5A-DE6F-4E9E-A82B-6AC65CC49E5A}" srcOrd="13" destOrd="0" presId="urn:microsoft.com/office/officeart/2005/8/layout/list1"/>
    <dgm:cxn modelId="{CDC21CA5-0CD4-414E-B8F0-78ED6F4DF667}" type="presParOf" srcId="{6429C2C4-0CA2-4F19-BFCE-73B64B0BF0B3}" destId="{C7CB5F65-CA82-4AA3-8FF6-81D116B01FC0}" srcOrd="14" destOrd="0" presId="urn:microsoft.com/office/officeart/2005/8/layout/list1"/>
    <dgm:cxn modelId="{87301BBF-1299-496B-B2B5-8C180E1B0E7D}" type="presParOf" srcId="{6429C2C4-0CA2-4F19-BFCE-73B64B0BF0B3}" destId="{29671C56-779B-4708-8367-E531A7523446}" srcOrd="15" destOrd="0" presId="urn:microsoft.com/office/officeart/2005/8/layout/list1"/>
    <dgm:cxn modelId="{02E5CF3E-B7E6-43BF-B34D-B427E2A9E7A7}" type="presParOf" srcId="{6429C2C4-0CA2-4F19-BFCE-73B64B0BF0B3}" destId="{291FAD54-E162-4CC5-9416-85C34D94D6B6}" srcOrd="16" destOrd="0" presId="urn:microsoft.com/office/officeart/2005/8/layout/list1"/>
    <dgm:cxn modelId="{21C5DAD1-9AD6-4C42-A64F-B1209E1D4014}" type="presParOf" srcId="{291FAD54-E162-4CC5-9416-85C34D94D6B6}" destId="{72149239-700B-47F3-8594-66B5BE2E53EF}" srcOrd="0" destOrd="0" presId="urn:microsoft.com/office/officeart/2005/8/layout/list1"/>
    <dgm:cxn modelId="{6EAD87CD-C41E-465D-A8B4-B7A8130F394A}" type="presParOf" srcId="{291FAD54-E162-4CC5-9416-85C34D94D6B6}" destId="{66C4C243-116B-430E-A737-0AEED8F2A6A3}" srcOrd="1" destOrd="0" presId="urn:microsoft.com/office/officeart/2005/8/layout/list1"/>
    <dgm:cxn modelId="{5B9884FE-FE0E-4AFD-B0E4-77350CA1F001}" type="presParOf" srcId="{6429C2C4-0CA2-4F19-BFCE-73B64B0BF0B3}" destId="{D520CF13-0AE8-4A5F-8FCA-3737B8CF24B9}" srcOrd="17" destOrd="0" presId="urn:microsoft.com/office/officeart/2005/8/layout/list1"/>
    <dgm:cxn modelId="{ACCAFF7D-B944-4402-88CE-94F6ACB75EB7}" type="presParOf" srcId="{6429C2C4-0CA2-4F19-BFCE-73B64B0BF0B3}" destId="{10CFF355-CE75-4780-8CB2-D309BC39E2E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0C3386-8286-4B92-A0A8-6F4571183FA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0015FBD-E503-4BA2-A4DE-8BC45E5CF220}">
      <dgm:prSet/>
      <dgm:spPr/>
      <dgm:t>
        <a:bodyPr/>
        <a:lstStyle/>
        <a:p>
          <a:r>
            <a:rPr lang="en-US"/>
            <a:t>+ </a:t>
          </a:r>
          <a:r>
            <a:rPr lang="zh-CN"/>
            <a:t>操作符</a:t>
          </a:r>
          <a:endParaRPr lang="en-US"/>
        </a:p>
      </dgm:t>
    </dgm:pt>
    <dgm:pt modelId="{8DEB7038-62E8-491F-952E-63F7214EFD7D}" type="parTrans" cxnId="{2BFD7A62-FA2E-4369-8CF2-6A3DD3D7AC63}">
      <dgm:prSet/>
      <dgm:spPr/>
      <dgm:t>
        <a:bodyPr/>
        <a:lstStyle/>
        <a:p>
          <a:endParaRPr lang="en-US"/>
        </a:p>
      </dgm:t>
    </dgm:pt>
    <dgm:pt modelId="{542F3862-EB4D-41A6-ABAF-593893B72514}" type="sibTrans" cxnId="{2BFD7A62-FA2E-4369-8CF2-6A3DD3D7AC63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A2B90173-888C-4CEA-A07A-D279A33F1DD0}">
      <dgm:prSet/>
      <dgm:spPr/>
      <dgm:t>
        <a:bodyPr/>
        <a:lstStyle/>
        <a:p>
          <a:r>
            <a:rPr lang="zh-CN"/>
            <a:t>如果其中一个操作数不是</a:t>
          </a:r>
          <a:r>
            <a:rPr lang="en-US"/>
            <a:t>string</a:t>
          </a:r>
          <a:r>
            <a:rPr lang="zh-CN"/>
            <a:t>类型，那么会调用它的</a:t>
          </a:r>
          <a:r>
            <a:rPr lang="en-US"/>
            <a:t>ToString</a:t>
          </a:r>
          <a:r>
            <a:rPr lang="zh-CN"/>
            <a:t>方法</a:t>
          </a:r>
          <a:endParaRPr lang="en-US"/>
        </a:p>
      </dgm:t>
    </dgm:pt>
    <dgm:pt modelId="{4C7AB788-6557-4D48-BF18-A16FAA6FF007}" type="parTrans" cxnId="{60EC343A-AA87-4D24-8C72-DCB846144A4D}">
      <dgm:prSet/>
      <dgm:spPr/>
      <dgm:t>
        <a:bodyPr/>
        <a:lstStyle/>
        <a:p>
          <a:endParaRPr lang="en-US"/>
        </a:p>
      </dgm:t>
    </dgm:pt>
    <dgm:pt modelId="{CFA35822-BF3B-47AA-9B5F-5D7FFADC6154}" type="sibTrans" cxnId="{60EC343A-AA87-4D24-8C72-DCB846144A4D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87A520AD-5936-4BC8-A75A-FD6E729BC084}">
      <dgm:prSet/>
      <dgm:spPr/>
      <dgm:t>
        <a:bodyPr/>
        <a:lstStyle/>
        <a:p>
          <a:r>
            <a:rPr lang="zh-CN"/>
            <a:t>大量使用</a:t>
          </a:r>
          <a:r>
            <a:rPr lang="en-US"/>
            <a:t> + </a:t>
          </a:r>
          <a:r>
            <a:rPr lang="zh-CN"/>
            <a:t>做字符串连接的效率很低，最好使用</a:t>
          </a:r>
          <a:r>
            <a:rPr lang="en-US"/>
            <a:t>StringBuilder</a:t>
          </a:r>
        </a:p>
      </dgm:t>
    </dgm:pt>
    <dgm:pt modelId="{C825951B-977D-4E67-8E8F-777BC2B7D02F}" type="parTrans" cxnId="{D9501BAA-B817-4D4E-8E59-792F8F288710}">
      <dgm:prSet/>
      <dgm:spPr/>
      <dgm:t>
        <a:bodyPr/>
        <a:lstStyle/>
        <a:p>
          <a:endParaRPr lang="en-US"/>
        </a:p>
      </dgm:t>
    </dgm:pt>
    <dgm:pt modelId="{59EB2340-F6B1-43E8-8E5E-AB9FC115B0E9}" type="sibTrans" cxnId="{D9501BAA-B817-4D4E-8E59-792F8F288710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DDDAA825-934E-4EB8-ADD3-A28E4F66E5D3}" type="pres">
      <dgm:prSet presAssocID="{C10C3386-8286-4B92-A0A8-6F4571183FA3}" presName="Name0" presStyleCnt="0">
        <dgm:presLayoutVars>
          <dgm:animLvl val="lvl"/>
          <dgm:resizeHandles val="exact"/>
        </dgm:presLayoutVars>
      </dgm:prSet>
      <dgm:spPr/>
    </dgm:pt>
    <dgm:pt modelId="{5084F5EF-2631-4983-ADC5-94CCD880298E}" type="pres">
      <dgm:prSet presAssocID="{50015FBD-E503-4BA2-A4DE-8BC45E5CF220}" presName="compositeNode" presStyleCnt="0">
        <dgm:presLayoutVars>
          <dgm:bulletEnabled val="1"/>
        </dgm:presLayoutVars>
      </dgm:prSet>
      <dgm:spPr/>
    </dgm:pt>
    <dgm:pt modelId="{BB5155FB-B967-4ACD-B514-3A98C1853A88}" type="pres">
      <dgm:prSet presAssocID="{50015FBD-E503-4BA2-A4DE-8BC45E5CF220}" presName="bgRect" presStyleLbl="alignNode1" presStyleIdx="0" presStyleCnt="3"/>
      <dgm:spPr/>
    </dgm:pt>
    <dgm:pt modelId="{DDCFF29F-FFA3-4B11-AA2C-D55C9AAF5B39}" type="pres">
      <dgm:prSet presAssocID="{542F3862-EB4D-41A6-ABAF-593893B7251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47E86E02-6049-4B15-B1B1-90AA2CBE631F}" type="pres">
      <dgm:prSet presAssocID="{50015FBD-E503-4BA2-A4DE-8BC45E5CF220}" presName="nodeRect" presStyleLbl="alignNode1" presStyleIdx="0" presStyleCnt="3">
        <dgm:presLayoutVars>
          <dgm:bulletEnabled val="1"/>
        </dgm:presLayoutVars>
      </dgm:prSet>
      <dgm:spPr/>
    </dgm:pt>
    <dgm:pt modelId="{AD07A440-630D-4755-8114-058718D01DC0}" type="pres">
      <dgm:prSet presAssocID="{542F3862-EB4D-41A6-ABAF-593893B72514}" presName="sibTrans" presStyleCnt="0"/>
      <dgm:spPr/>
    </dgm:pt>
    <dgm:pt modelId="{D1151932-230E-4634-8AFC-2AC5086AF5C4}" type="pres">
      <dgm:prSet presAssocID="{A2B90173-888C-4CEA-A07A-D279A33F1DD0}" presName="compositeNode" presStyleCnt="0">
        <dgm:presLayoutVars>
          <dgm:bulletEnabled val="1"/>
        </dgm:presLayoutVars>
      </dgm:prSet>
      <dgm:spPr/>
    </dgm:pt>
    <dgm:pt modelId="{F8C227CC-09DE-4EDB-BC1F-9F621F35A599}" type="pres">
      <dgm:prSet presAssocID="{A2B90173-888C-4CEA-A07A-D279A33F1DD0}" presName="bgRect" presStyleLbl="alignNode1" presStyleIdx="1" presStyleCnt="3"/>
      <dgm:spPr/>
    </dgm:pt>
    <dgm:pt modelId="{C110023F-AC61-4CA3-B715-407F02830554}" type="pres">
      <dgm:prSet presAssocID="{CFA35822-BF3B-47AA-9B5F-5D7FFADC615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E2701967-74AF-4FFA-A0D5-AD5F92D64D5A}" type="pres">
      <dgm:prSet presAssocID="{A2B90173-888C-4CEA-A07A-D279A33F1DD0}" presName="nodeRect" presStyleLbl="alignNode1" presStyleIdx="1" presStyleCnt="3">
        <dgm:presLayoutVars>
          <dgm:bulletEnabled val="1"/>
        </dgm:presLayoutVars>
      </dgm:prSet>
      <dgm:spPr/>
    </dgm:pt>
    <dgm:pt modelId="{58548D01-850A-4829-A8CF-BB18D4E311B5}" type="pres">
      <dgm:prSet presAssocID="{CFA35822-BF3B-47AA-9B5F-5D7FFADC6154}" presName="sibTrans" presStyleCnt="0"/>
      <dgm:spPr/>
    </dgm:pt>
    <dgm:pt modelId="{00E462D2-8098-4C20-8BF9-F1E247E2E819}" type="pres">
      <dgm:prSet presAssocID="{87A520AD-5936-4BC8-A75A-FD6E729BC084}" presName="compositeNode" presStyleCnt="0">
        <dgm:presLayoutVars>
          <dgm:bulletEnabled val="1"/>
        </dgm:presLayoutVars>
      </dgm:prSet>
      <dgm:spPr/>
    </dgm:pt>
    <dgm:pt modelId="{C6144B18-B224-482A-ABE2-DDD66DED6279}" type="pres">
      <dgm:prSet presAssocID="{87A520AD-5936-4BC8-A75A-FD6E729BC084}" presName="bgRect" presStyleLbl="alignNode1" presStyleIdx="2" presStyleCnt="3"/>
      <dgm:spPr/>
    </dgm:pt>
    <dgm:pt modelId="{F7CB8558-9148-482B-BE79-F955DC06B113}" type="pres">
      <dgm:prSet presAssocID="{59EB2340-F6B1-43E8-8E5E-AB9FC115B0E9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8406DD48-4068-49BB-B1AD-2ED672BB2E2F}" type="pres">
      <dgm:prSet presAssocID="{87A520AD-5936-4BC8-A75A-FD6E729BC08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D06B472A-F210-42B4-BD85-92AB65895DD3}" type="presOf" srcId="{87A520AD-5936-4BC8-A75A-FD6E729BC084}" destId="{8406DD48-4068-49BB-B1AD-2ED672BB2E2F}" srcOrd="1" destOrd="0" presId="urn:microsoft.com/office/officeart/2016/7/layout/LinearBlockProcessNumbered"/>
    <dgm:cxn modelId="{60EC343A-AA87-4D24-8C72-DCB846144A4D}" srcId="{C10C3386-8286-4B92-A0A8-6F4571183FA3}" destId="{A2B90173-888C-4CEA-A07A-D279A33F1DD0}" srcOrd="1" destOrd="0" parTransId="{4C7AB788-6557-4D48-BF18-A16FAA6FF007}" sibTransId="{CFA35822-BF3B-47AA-9B5F-5D7FFADC6154}"/>
    <dgm:cxn modelId="{2BFD7A62-FA2E-4369-8CF2-6A3DD3D7AC63}" srcId="{C10C3386-8286-4B92-A0A8-6F4571183FA3}" destId="{50015FBD-E503-4BA2-A4DE-8BC45E5CF220}" srcOrd="0" destOrd="0" parTransId="{8DEB7038-62E8-491F-952E-63F7214EFD7D}" sibTransId="{542F3862-EB4D-41A6-ABAF-593893B72514}"/>
    <dgm:cxn modelId="{59E64365-8263-45AF-8E91-B4BA44B78E33}" type="presOf" srcId="{50015FBD-E503-4BA2-A4DE-8BC45E5CF220}" destId="{47E86E02-6049-4B15-B1B1-90AA2CBE631F}" srcOrd="1" destOrd="0" presId="urn:microsoft.com/office/officeart/2016/7/layout/LinearBlockProcessNumbered"/>
    <dgm:cxn modelId="{EEC72E67-FC52-4118-B15A-2CFF1B5CCCB8}" type="presOf" srcId="{A2B90173-888C-4CEA-A07A-D279A33F1DD0}" destId="{E2701967-74AF-4FFA-A0D5-AD5F92D64D5A}" srcOrd="1" destOrd="0" presId="urn:microsoft.com/office/officeart/2016/7/layout/LinearBlockProcessNumbered"/>
    <dgm:cxn modelId="{7F1D4568-C866-4626-AF2A-9668A2B0CDCD}" type="presOf" srcId="{50015FBD-E503-4BA2-A4DE-8BC45E5CF220}" destId="{BB5155FB-B967-4ACD-B514-3A98C1853A88}" srcOrd="0" destOrd="0" presId="urn:microsoft.com/office/officeart/2016/7/layout/LinearBlockProcessNumbered"/>
    <dgm:cxn modelId="{09A74A4D-9B09-4F1E-A52B-50A6D084BBE4}" type="presOf" srcId="{59EB2340-F6B1-43E8-8E5E-AB9FC115B0E9}" destId="{F7CB8558-9148-482B-BE79-F955DC06B113}" srcOrd="0" destOrd="0" presId="urn:microsoft.com/office/officeart/2016/7/layout/LinearBlockProcessNumbered"/>
    <dgm:cxn modelId="{0F0E304E-A373-4295-A694-AE5B06162106}" type="presOf" srcId="{542F3862-EB4D-41A6-ABAF-593893B72514}" destId="{DDCFF29F-FFA3-4B11-AA2C-D55C9AAF5B39}" srcOrd="0" destOrd="0" presId="urn:microsoft.com/office/officeart/2016/7/layout/LinearBlockProcessNumbered"/>
    <dgm:cxn modelId="{46714585-349E-48CE-821D-A219E4D76819}" type="presOf" srcId="{CFA35822-BF3B-47AA-9B5F-5D7FFADC6154}" destId="{C110023F-AC61-4CA3-B715-407F02830554}" srcOrd="0" destOrd="0" presId="urn:microsoft.com/office/officeart/2016/7/layout/LinearBlockProcessNumbered"/>
    <dgm:cxn modelId="{D9501BAA-B817-4D4E-8E59-792F8F288710}" srcId="{C10C3386-8286-4B92-A0A8-6F4571183FA3}" destId="{87A520AD-5936-4BC8-A75A-FD6E729BC084}" srcOrd="2" destOrd="0" parTransId="{C825951B-977D-4E67-8E8F-777BC2B7D02F}" sibTransId="{59EB2340-F6B1-43E8-8E5E-AB9FC115B0E9}"/>
    <dgm:cxn modelId="{75A764AC-37BD-43A3-90C4-49CA78E8DF21}" type="presOf" srcId="{87A520AD-5936-4BC8-A75A-FD6E729BC084}" destId="{C6144B18-B224-482A-ABE2-DDD66DED6279}" srcOrd="0" destOrd="0" presId="urn:microsoft.com/office/officeart/2016/7/layout/LinearBlockProcessNumbered"/>
    <dgm:cxn modelId="{8D28EDAE-127D-4E57-9F11-19DA0E4952B0}" type="presOf" srcId="{A2B90173-888C-4CEA-A07A-D279A33F1DD0}" destId="{F8C227CC-09DE-4EDB-BC1F-9F621F35A599}" srcOrd="0" destOrd="0" presId="urn:microsoft.com/office/officeart/2016/7/layout/LinearBlockProcessNumbered"/>
    <dgm:cxn modelId="{6CBEAADE-ECF6-45B7-9DDE-C441BCF98F5E}" type="presOf" srcId="{C10C3386-8286-4B92-A0A8-6F4571183FA3}" destId="{DDDAA825-934E-4EB8-ADD3-A28E4F66E5D3}" srcOrd="0" destOrd="0" presId="urn:microsoft.com/office/officeart/2016/7/layout/LinearBlockProcessNumbered"/>
    <dgm:cxn modelId="{91119B1F-C7D1-46EE-9F88-8D648D8147CC}" type="presParOf" srcId="{DDDAA825-934E-4EB8-ADD3-A28E4F66E5D3}" destId="{5084F5EF-2631-4983-ADC5-94CCD880298E}" srcOrd="0" destOrd="0" presId="urn:microsoft.com/office/officeart/2016/7/layout/LinearBlockProcessNumbered"/>
    <dgm:cxn modelId="{95FCF2AF-F6C0-48C6-8045-CC94455D5464}" type="presParOf" srcId="{5084F5EF-2631-4983-ADC5-94CCD880298E}" destId="{BB5155FB-B967-4ACD-B514-3A98C1853A88}" srcOrd="0" destOrd="0" presId="urn:microsoft.com/office/officeart/2016/7/layout/LinearBlockProcessNumbered"/>
    <dgm:cxn modelId="{031DCD6B-A9C3-46D9-9A31-AA283201AA17}" type="presParOf" srcId="{5084F5EF-2631-4983-ADC5-94CCD880298E}" destId="{DDCFF29F-FFA3-4B11-AA2C-D55C9AAF5B39}" srcOrd="1" destOrd="0" presId="urn:microsoft.com/office/officeart/2016/7/layout/LinearBlockProcessNumbered"/>
    <dgm:cxn modelId="{EE55C9FB-7D5F-4389-8260-23239CD2A42D}" type="presParOf" srcId="{5084F5EF-2631-4983-ADC5-94CCD880298E}" destId="{47E86E02-6049-4B15-B1B1-90AA2CBE631F}" srcOrd="2" destOrd="0" presId="urn:microsoft.com/office/officeart/2016/7/layout/LinearBlockProcessNumbered"/>
    <dgm:cxn modelId="{F861EA5C-527B-4FDC-A0DD-A7EB181DCE97}" type="presParOf" srcId="{DDDAA825-934E-4EB8-ADD3-A28E4F66E5D3}" destId="{AD07A440-630D-4755-8114-058718D01DC0}" srcOrd="1" destOrd="0" presId="urn:microsoft.com/office/officeart/2016/7/layout/LinearBlockProcessNumbered"/>
    <dgm:cxn modelId="{E3949AF7-F29D-474D-9746-FB97F9F4BFB4}" type="presParOf" srcId="{DDDAA825-934E-4EB8-ADD3-A28E4F66E5D3}" destId="{D1151932-230E-4634-8AFC-2AC5086AF5C4}" srcOrd="2" destOrd="0" presId="urn:microsoft.com/office/officeart/2016/7/layout/LinearBlockProcessNumbered"/>
    <dgm:cxn modelId="{B9C4D3F4-12AC-4ADD-9A4B-32AE5D51C6FA}" type="presParOf" srcId="{D1151932-230E-4634-8AFC-2AC5086AF5C4}" destId="{F8C227CC-09DE-4EDB-BC1F-9F621F35A599}" srcOrd="0" destOrd="0" presId="urn:microsoft.com/office/officeart/2016/7/layout/LinearBlockProcessNumbered"/>
    <dgm:cxn modelId="{5A0F1F4A-4AE5-4952-A05D-EB06F58B4496}" type="presParOf" srcId="{D1151932-230E-4634-8AFC-2AC5086AF5C4}" destId="{C110023F-AC61-4CA3-B715-407F02830554}" srcOrd="1" destOrd="0" presId="urn:microsoft.com/office/officeart/2016/7/layout/LinearBlockProcessNumbered"/>
    <dgm:cxn modelId="{48A21F27-E166-4134-940A-B5351A4BB9DB}" type="presParOf" srcId="{D1151932-230E-4634-8AFC-2AC5086AF5C4}" destId="{E2701967-74AF-4FFA-A0D5-AD5F92D64D5A}" srcOrd="2" destOrd="0" presId="urn:microsoft.com/office/officeart/2016/7/layout/LinearBlockProcessNumbered"/>
    <dgm:cxn modelId="{B5C8B237-D0FA-42DA-AA4C-F4CE7786D1EB}" type="presParOf" srcId="{DDDAA825-934E-4EB8-ADD3-A28E4F66E5D3}" destId="{58548D01-850A-4829-A8CF-BB18D4E311B5}" srcOrd="3" destOrd="0" presId="urn:microsoft.com/office/officeart/2016/7/layout/LinearBlockProcessNumbered"/>
    <dgm:cxn modelId="{2C2673A6-1B7E-468A-A284-6AB2E409E427}" type="presParOf" srcId="{DDDAA825-934E-4EB8-ADD3-A28E4F66E5D3}" destId="{00E462D2-8098-4C20-8BF9-F1E247E2E819}" srcOrd="4" destOrd="0" presId="urn:microsoft.com/office/officeart/2016/7/layout/LinearBlockProcessNumbered"/>
    <dgm:cxn modelId="{8CB20655-8A86-4E3A-AA51-8A4887DAED48}" type="presParOf" srcId="{00E462D2-8098-4C20-8BF9-F1E247E2E819}" destId="{C6144B18-B224-482A-ABE2-DDD66DED6279}" srcOrd="0" destOrd="0" presId="urn:microsoft.com/office/officeart/2016/7/layout/LinearBlockProcessNumbered"/>
    <dgm:cxn modelId="{3381906B-B05C-49FC-9FB2-C6E6F8EA32C6}" type="presParOf" srcId="{00E462D2-8098-4C20-8BF9-F1E247E2E819}" destId="{F7CB8558-9148-482B-BE79-F955DC06B113}" srcOrd="1" destOrd="0" presId="urn:microsoft.com/office/officeart/2016/7/layout/LinearBlockProcessNumbered"/>
    <dgm:cxn modelId="{EACC394E-41BA-41A6-B302-DDCAEC34B7C8}" type="presParOf" srcId="{00E462D2-8098-4C20-8BF9-F1E247E2E819}" destId="{8406DD48-4068-49BB-B1AD-2ED672BB2E2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873C12-499F-4873-9427-9F90291226B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2E32B09-FBA3-4106-ABCE-577A097CDE48}">
      <dgm:prSet/>
      <dgm:spPr/>
      <dgm:t>
        <a:bodyPr/>
        <a:lstStyle/>
        <a:p>
          <a:r>
            <a:rPr lang="en-US"/>
            <a:t>C# 6</a:t>
          </a:r>
        </a:p>
      </dgm:t>
    </dgm:pt>
    <dgm:pt modelId="{7CEC61A0-0A84-4090-939A-977743179467}" type="parTrans" cxnId="{2CA2380F-B9D1-4995-BF06-87216E69B7BA}">
      <dgm:prSet/>
      <dgm:spPr/>
      <dgm:t>
        <a:bodyPr/>
        <a:lstStyle/>
        <a:p>
          <a:endParaRPr lang="en-US"/>
        </a:p>
      </dgm:t>
    </dgm:pt>
    <dgm:pt modelId="{4F9B249E-DC84-4DB8-B390-31A0E9179803}" type="sibTrans" cxnId="{2CA2380F-B9D1-4995-BF06-87216E69B7BA}">
      <dgm:prSet/>
      <dgm:spPr/>
      <dgm:t>
        <a:bodyPr/>
        <a:lstStyle/>
        <a:p>
          <a:endParaRPr lang="en-US"/>
        </a:p>
      </dgm:t>
    </dgm:pt>
    <dgm:pt modelId="{57B36B95-2D98-4DC3-9E1B-1674CE623AB2}">
      <dgm:prSet/>
      <dgm:spPr/>
      <dgm:t>
        <a:bodyPr/>
        <a:lstStyle/>
        <a:p>
          <a:r>
            <a:rPr lang="en-US"/>
            <a:t>$</a:t>
          </a:r>
          <a:r>
            <a:rPr lang="zh-CN"/>
            <a:t>前缀（双引号外）</a:t>
          </a:r>
          <a:endParaRPr lang="en-US"/>
        </a:p>
      </dgm:t>
    </dgm:pt>
    <dgm:pt modelId="{5B4A7F7C-5C40-4150-86FD-757FD85C1DFC}" type="parTrans" cxnId="{2F33B45D-2D28-4753-89A3-F22ADE8ACF3D}">
      <dgm:prSet/>
      <dgm:spPr/>
      <dgm:t>
        <a:bodyPr/>
        <a:lstStyle/>
        <a:p>
          <a:endParaRPr lang="en-US"/>
        </a:p>
      </dgm:t>
    </dgm:pt>
    <dgm:pt modelId="{4424BAF2-11D2-4D0E-9CF7-1AC5B3A056C1}" type="sibTrans" cxnId="{2F33B45D-2D28-4753-89A3-F22ADE8ACF3D}">
      <dgm:prSet/>
      <dgm:spPr/>
      <dgm:t>
        <a:bodyPr/>
        <a:lstStyle/>
        <a:p>
          <a:endParaRPr lang="en-US"/>
        </a:p>
      </dgm:t>
    </dgm:pt>
    <dgm:pt modelId="{11BCD0A9-5977-4BBD-A4C1-9CB2CBB21417}">
      <dgm:prSet/>
      <dgm:spPr/>
      <dgm:t>
        <a:bodyPr/>
        <a:lstStyle/>
        <a:p>
          <a:r>
            <a:rPr lang="zh-CN"/>
            <a:t>可包含表达式（在</a:t>
          </a:r>
          <a:r>
            <a:rPr lang="en-US"/>
            <a:t>{}</a:t>
          </a:r>
          <a:r>
            <a:rPr lang="zh-CN"/>
            <a:t>内）</a:t>
          </a:r>
          <a:endParaRPr lang="en-US"/>
        </a:p>
      </dgm:t>
    </dgm:pt>
    <dgm:pt modelId="{801AF20A-84AA-411A-BCA3-CF4D5DC94676}" type="parTrans" cxnId="{54803599-A59E-4F99-B5CF-3A6E6E3629F2}">
      <dgm:prSet/>
      <dgm:spPr/>
      <dgm:t>
        <a:bodyPr/>
        <a:lstStyle/>
        <a:p>
          <a:endParaRPr lang="en-US"/>
        </a:p>
      </dgm:t>
    </dgm:pt>
    <dgm:pt modelId="{C0ED8F14-8EA8-4C18-87C4-3E0AB76FA805}" type="sibTrans" cxnId="{54803599-A59E-4F99-B5CF-3A6E6E3629F2}">
      <dgm:prSet/>
      <dgm:spPr/>
      <dgm:t>
        <a:bodyPr/>
        <a:lstStyle/>
        <a:p>
          <a:endParaRPr lang="en-US"/>
        </a:p>
      </dgm:t>
    </dgm:pt>
    <dgm:pt modelId="{F4122C2C-60A5-40F2-962F-D3AA4C31713F}">
      <dgm:prSet/>
      <dgm:spPr/>
      <dgm:t>
        <a:bodyPr/>
        <a:lstStyle/>
        <a:p>
          <a:r>
            <a:rPr lang="en-US"/>
            <a:t>int x = 4; Console.WriteLine($“A square has {x} sides”);</a:t>
          </a:r>
        </a:p>
      </dgm:t>
    </dgm:pt>
    <dgm:pt modelId="{59CF7D78-2BD8-4344-9F6F-F9CF128D49E9}" type="parTrans" cxnId="{236A7931-45ED-4FB8-A432-CB560B39A79E}">
      <dgm:prSet/>
      <dgm:spPr/>
      <dgm:t>
        <a:bodyPr/>
        <a:lstStyle/>
        <a:p>
          <a:endParaRPr lang="en-US"/>
        </a:p>
      </dgm:t>
    </dgm:pt>
    <dgm:pt modelId="{E9F23DE7-28A6-483E-A789-B8AA8D63BAB3}" type="sibTrans" cxnId="{236A7931-45ED-4FB8-A432-CB560B39A79E}">
      <dgm:prSet/>
      <dgm:spPr/>
      <dgm:t>
        <a:bodyPr/>
        <a:lstStyle/>
        <a:p>
          <a:endParaRPr lang="en-US"/>
        </a:p>
      </dgm:t>
    </dgm:pt>
    <dgm:pt modelId="{44D87519-F92C-4EA8-97AE-79CABAE22BE9}">
      <dgm:prSet/>
      <dgm:spPr/>
      <dgm:t>
        <a:bodyPr/>
        <a:lstStyle/>
        <a:p>
          <a:r>
            <a:rPr lang="zh-CN"/>
            <a:t>任何</a:t>
          </a:r>
          <a:r>
            <a:rPr lang="en-US"/>
            <a:t>C#</a:t>
          </a:r>
          <a:r>
            <a:rPr lang="zh-CN"/>
            <a:t>表达式都可以出现在</a:t>
          </a:r>
          <a:r>
            <a:rPr lang="en-US"/>
            <a:t>{}</a:t>
          </a:r>
          <a:r>
            <a:rPr lang="zh-CN"/>
            <a:t>内，会调用</a:t>
          </a:r>
          <a:r>
            <a:rPr lang="en-US"/>
            <a:t>ToString</a:t>
          </a:r>
          <a:r>
            <a:rPr lang="zh-CN"/>
            <a:t>或等效方法</a:t>
          </a:r>
          <a:endParaRPr lang="en-US"/>
        </a:p>
      </dgm:t>
    </dgm:pt>
    <dgm:pt modelId="{126FE1BB-A59F-4040-B4C3-102EFD9056C2}" type="parTrans" cxnId="{3072CAF3-D93C-44BC-BD08-62FEDE9F3B24}">
      <dgm:prSet/>
      <dgm:spPr/>
      <dgm:t>
        <a:bodyPr/>
        <a:lstStyle/>
        <a:p>
          <a:endParaRPr lang="en-US"/>
        </a:p>
      </dgm:t>
    </dgm:pt>
    <dgm:pt modelId="{F193B025-F27A-45AE-AE0E-4634D6DD1B4A}" type="sibTrans" cxnId="{3072CAF3-D93C-44BC-BD08-62FEDE9F3B24}">
      <dgm:prSet/>
      <dgm:spPr/>
      <dgm:t>
        <a:bodyPr/>
        <a:lstStyle/>
        <a:p>
          <a:endParaRPr lang="en-US"/>
        </a:p>
      </dgm:t>
    </dgm:pt>
    <dgm:pt modelId="{10AA41B3-5D9E-4747-9458-51B1539B524E}">
      <dgm:prSet/>
      <dgm:spPr/>
      <dgm:t>
        <a:bodyPr/>
        <a:lstStyle/>
        <a:p>
          <a:r>
            <a:rPr lang="zh-CN"/>
            <a:t>可以改变表达式的显示格式，使用 </a:t>
          </a:r>
          <a:r>
            <a:rPr lang="en-US"/>
            <a:t>: </a:t>
          </a:r>
          <a:r>
            <a:rPr lang="zh-CN"/>
            <a:t>，后边跟着格式化字符串</a:t>
          </a:r>
          <a:endParaRPr lang="en-US"/>
        </a:p>
      </dgm:t>
    </dgm:pt>
    <dgm:pt modelId="{06A22782-F30B-42B9-88FA-69633C09072E}" type="parTrans" cxnId="{BF980B80-3D85-41F7-973F-60BE4B276C97}">
      <dgm:prSet/>
      <dgm:spPr/>
      <dgm:t>
        <a:bodyPr/>
        <a:lstStyle/>
        <a:p>
          <a:endParaRPr lang="en-US"/>
        </a:p>
      </dgm:t>
    </dgm:pt>
    <dgm:pt modelId="{60834717-553C-49D2-91B0-A2ACDEABF622}" type="sibTrans" cxnId="{BF980B80-3D85-41F7-973F-60BE4B276C97}">
      <dgm:prSet/>
      <dgm:spPr/>
      <dgm:t>
        <a:bodyPr/>
        <a:lstStyle/>
        <a:p>
          <a:endParaRPr lang="en-US"/>
        </a:p>
      </dgm:t>
    </dgm:pt>
    <dgm:pt modelId="{BB38BF77-5F15-4EC5-9CAE-1DF2F8ECF3A0}">
      <dgm:prSet/>
      <dgm:spPr/>
      <dgm:t>
        <a:bodyPr/>
        <a:lstStyle/>
        <a:p>
          <a:r>
            <a:rPr lang="en-US"/>
            <a:t>string s = $”255 in hex is {byte.MaxValue:X2}”;</a:t>
          </a:r>
        </a:p>
      </dgm:t>
    </dgm:pt>
    <dgm:pt modelId="{BC4A186D-75DA-4EC7-8E4C-BDBC4637B7C5}" type="parTrans" cxnId="{33ADA1EF-0A52-45AB-8D24-37501143C634}">
      <dgm:prSet/>
      <dgm:spPr/>
      <dgm:t>
        <a:bodyPr/>
        <a:lstStyle/>
        <a:p>
          <a:endParaRPr lang="en-US"/>
        </a:p>
      </dgm:t>
    </dgm:pt>
    <dgm:pt modelId="{9A386121-6A2A-4175-9415-7F38D67B586A}" type="sibTrans" cxnId="{33ADA1EF-0A52-45AB-8D24-37501143C634}">
      <dgm:prSet/>
      <dgm:spPr/>
      <dgm:t>
        <a:bodyPr/>
        <a:lstStyle/>
        <a:p>
          <a:endParaRPr lang="en-US"/>
        </a:p>
      </dgm:t>
    </dgm:pt>
    <dgm:pt modelId="{664ABD50-BED0-4FD0-B61C-8DE8932330DE}">
      <dgm:prSet/>
      <dgm:spPr/>
      <dgm:t>
        <a:bodyPr/>
        <a:lstStyle/>
        <a:p>
          <a:r>
            <a:rPr lang="zh-CN"/>
            <a:t>默认只支持单行，除非使用</a:t>
          </a:r>
          <a:r>
            <a:rPr lang="en-US"/>
            <a:t>@</a:t>
          </a:r>
          <a:r>
            <a:rPr lang="zh-CN"/>
            <a:t>，</a:t>
          </a:r>
          <a:r>
            <a:rPr lang="en-US"/>
            <a:t>$</a:t>
          </a:r>
          <a:r>
            <a:rPr lang="zh-CN"/>
            <a:t>需在</a:t>
          </a:r>
          <a:r>
            <a:rPr lang="en-US"/>
            <a:t>@</a:t>
          </a:r>
          <a:r>
            <a:rPr lang="zh-CN"/>
            <a:t>前</a:t>
          </a:r>
          <a:endParaRPr lang="en-US"/>
        </a:p>
      </dgm:t>
    </dgm:pt>
    <dgm:pt modelId="{179EDD8A-34D7-4504-AF98-9250A40364A4}" type="parTrans" cxnId="{085565FE-61F1-432E-BC8E-2B4A6D8DB79B}">
      <dgm:prSet/>
      <dgm:spPr/>
      <dgm:t>
        <a:bodyPr/>
        <a:lstStyle/>
        <a:p>
          <a:endParaRPr lang="en-US"/>
        </a:p>
      </dgm:t>
    </dgm:pt>
    <dgm:pt modelId="{23E52FD1-80CD-4A1A-A7A6-0E4B7069082F}" type="sibTrans" cxnId="{085565FE-61F1-432E-BC8E-2B4A6D8DB79B}">
      <dgm:prSet/>
      <dgm:spPr/>
      <dgm:t>
        <a:bodyPr/>
        <a:lstStyle/>
        <a:p>
          <a:endParaRPr lang="en-US"/>
        </a:p>
      </dgm:t>
    </dgm:pt>
    <dgm:pt modelId="{9687009F-141E-4566-A140-543BB58EB86B}">
      <dgm:prSet/>
      <dgm:spPr/>
      <dgm:t>
        <a:bodyPr/>
        <a:lstStyle/>
        <a:p>
          <a:r>
            <a:rPr lang="zh-CN"/>
            <a:t>想输入</a:t>
          </a:r>
          <a:r>
            <a:rPr lang="en-US"/>
            <a:t>{</a:t>
          </a:r>
          <a:r>
            <a:rPr lang="zh-CN"/>
            <a:t>，就需要输入</a:t>
          </a:r>
          <a:r>
            <a:rPr lang="en-US"/>
            <a:t>{{</a:t>
          </a:r>
        </a:p>
      </dgm:t>
    </dgm:pt>
    <dgm:pt modelId="{2C04CB33-E2B5-4D17-8D05-0389762BCE1F}" type="parTrans" cxnId="{F2D89590-72AB-41C7-A99E-09E7E9973D94}">
      <dgm:prSet/>
      <dgm:spPr/>
      <dgm:t>
        <a:bodyPr/>
        <a:lstStyle/>
        <a:p>
          <a:endParaRPr lang="en-US"/>
        </a:p>
      </dgm:t>
    </dgm:pt>
    <dgm:pt modelId="{E4CA41C2-16BF-4D97-AE59-4F8D51B4CE76}" type="sibTrans" cxnId="{F2D89590-72AB-41C7-A99E-09E7E9973D94}">
      <dgm:prSet/>
      <dgm:spPr/>
      <dgm:t>
        <a:bodyPr/>
        <a:lstStyle/>
        <a:p>
          <a:endParaRPr lang="en-US"/>
        </a:p>
      </dgm:t>
    </dgm:pt>
    <dgm:pt modelId="{5EE4E9CC-D756-4E71-8B0C-0D88C8E6F689}" type="pres">
      <dgm:prSet presAssocID="{51873C12-499F-4873-9427-9F90291226BC}" presName="linear" presStyleCnt="0">
        <dgm:presLayoutVars>
          <dgm:animLvl val="lvl"/>
          <dgm:resizeHandles val="exact"/>
        </dgm:presLayoutVars>
      </dgm:prSet>
      <dgm:spPr/>
    </dgm:pt>
    <dgm:pt modelId="{3ACEF5E4-5FBA-475F-BF39-10CE9BA20FA3}" type="pres">
      <dgm:prSet presAssocID="{22E32B09-FBA3-4106-ABCE-577A097CDE4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2F3468F-51A8-4AB3-BF0B-80B7E8D850C7}" type="pres">
      <dgm:prSet presAssocID="{4F9B249E-DC84-4DB8-B390-31A0E9179803}" presName="spacer" presStyleCnt="0"/>
      <dgm:spPr/>
    </dgm:pt>
    <dgm:pt modelId="{E3A73C4C-BE5D-4AD6-A242-7AA05E3856F5}" type="pres">
      <dgm:prSet presAssocID="{57B36B95-2D98-4DC3-9E1B-1674CE623AB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50EE32F-76BB-4595-B77D-C3703F9CC15C}" type="pres">
      <dgm:prSet presAssocID="{4424BAF2-11D2-4D0E-9CF7-1AC5B3A056C1}" presName="spacer" presStyleCnt="0"/>
      <dgm:spPr/>
    </dgm:pt>
    <dgm:pt modelId="{8F3CE236-C532-42AA-B887-B1501B1C4E42}" type="pres">
      <dgm:prSet presAssocID="{11BCD0A9-5977-4BBD-A4C1-9CB2CBB2141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A2FD7B1-6EF1-424B-AA37-D6297B07FD15}" type="pres">
      <dgm:prSet presAssocID="{11BCD0A9-5977-4BBD-A4C1-9CB2CBB21417}" presName="childText" presStyleLbl="revTx" presStyleIdx="0" presStyleCnt="2">
        <dgm:presLayoutVars>
          <dgm:bulletEnabled val="1"/>
        </dgm:presLayoutVars>
      </dgm:prSet>
      <dgm:spPr/>
    </dgm:pt>
    <dgm:pt modelId="{7292CD33-9906-4729-BDB9-454A9E8CEFF3}" type="pres">
      <dgm:prSet presAssocID="{44D87519-F92C-4EA8-97AE-79CABAE22BE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DE30B04-0661-4C97-8320-39B3099033C9}" type="pres">
      <dgm:prSet presAssocID="{F193B025-F27A-45AE-AE0E-4634D6DD1B4A}" presName="spacer" presStyleCnt="0"/>
      <dgm:spPr/>
    </dgm:pt>
    <dgm:pt modelId="{D5A5682F-D2E6-48B4-94CD-E795E338555B}" type="pres">
      <dgm:prSet presAssocID="{10AA41B3-5D9E-4747-9458-51B1539B524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EAC036C-F731-47D3-8785-A7B02CBE5812}" type="pres">
      <dgm:prSet presAssocID="{10AA41B3-5D9E-4747-9458-51B1539B524E}" presName="childText" presStyleLbl="revTx" presStyleIdx="1" presStyleCnt="2">
        <dgm:presLayoutVars>
          <dgm:bulletEnabled val="1"/>
        </dgm:presLayoutVars>
      </dgm:prSet>
      <dgm:spPr/>
    </dgm:pt>
    <dgm:pt modelId="{E0673B1A-DD7E-4967-8A19-20CC1587B4AD}" type="pres">
      <dgm:prSet presAssocID="{664ABD50-BED0-4FD0-B61C-8DE8932330D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01BCE5F-3EEE-4C9A-9E66-377FBD6C49A9}" type="pres">
      <dgm:prSet presAssocID="{23E52FD1-80CD-4A1A-A7A6-0E4B7069082F}" presName="spacer" presStyleCnt="0"/>
      <dgm:spPr/>
    </dgm:pt>
    <dgm:pt modelId="{018E01FA-99DA-4577-B3B1-26AA61AD640A}" type="pres">
      <dgm:prSet presAssocID="{9687009F-141E-4566-A140-543BB58EB86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CA2380F-B9D1-4995-BF06-87216E69B7BA}" srcId="{51873C12-499F-4873-9427-9F90291226BC}" destId="{22E32B09-FBA3-4106-ABCE-577A097CDE48}" srcOrd="0" destOrd="0" parTransId="{7CEC61A0-0A84-4090-939A-977743179467}" sibTransId="{4F9B249E-DC84-4DB8-B390-31A0E9179803}"/>
    <dgm:cxn modelId="{FE58B812-B67C-4A97-BE18-ED159E2C7CC8}" type="presOf" srcId="{44D87519-F92C-4EA8-97AE-79CABAE22BE9}" destId="{7292CD33-9906-4729-BDB9-454A9E8CEFF3}" srcOrd="0" destOrd="0" presId="urn:microsoft.com/office/officeart/2005/8/layout/vList2"/>
    <dgm:cxn modelId="{9997E21F-BCDB-464C-9C7C-758EBB12CF27}" type="presOf" srcId="{22E32B09-FBA3-4106-ABCE-577A097CDE48}" destId="{3ACEF5E4-5FBA-475F-BF39-10CE9BA20FA3}" srcOrd="0" destOrd="0" presId="urn:microsoft.com/office/officeart/2005/8/layout/vList2"/>
    <dgm:cxn modelId="{F8B84720-37EB-414C-901F-0E53E1776613}" type="presOf" srcId="{57B36B95-2D98-4DC3-9E1B-1674CE623AB2}" destId="{E3A73C4C-BE5D-4AD6-A242-7AA05E3856F5}" srcOrd="0" destOrd="0" presId="urn:microsoft.com/office/officeart/2005/8/layout/vList2"/>
    <dgm:cxn modelId="{236A7931-45ED-4FB8-A432-CB560B39A79E}" srcId="{11BCD0A9-5977-4BBD-A4C1-9CB2CBB21417}" destId="{F4122C2C-60A5-40F2-962F-D3AA4C31713F}" srcOrd="0" destOrd="0" parTransId="{59CF7D78-2BD8-4344-9F6F-F9CF128D49E9}" sibTransId="{E9F23DE7-28A6-483E-A789-B8AA8D63BAB3}"/>
    <dgm:cxn modelId="{2F33B45D-2D28-4753-89A3-F22ADE8ACF3D}" srcId="{51873C12-499F-4873-9427-9F90291226BC}" destId="{57B36B95-2D98-4DC3-9E1B-1674CE623AB2}" srcOrd="1" destOrd="0" parTransId="{5B4A7F7C-5C40-4150-86FD-757FD85C1DFC}" sibTransId="{4424BAF2-11D2-4D0E-9CF7-1AC5B3A056C1}"/>
    <dgm:cxn modelId="{764C4A48-7D4B-4DC1-98F6-66625FF006D6}" type="presOf" srcId="{BB38BF77-5F15-4EC5-9CAE-1DF2F8ECF3A0}" destId="{AEAC036C-F731-47D3-8785-A7B02CBE5812}" srcOrd="0" destOrd="0" presId="urn:microsoft.com/office/officeart/2005/8/layout/vList2"/>
    <dgm:cxn modelId="{26DB1672-46EB-415E-A536-3ED3DAA930A3}" type="presOf" srcId="{9687009F-141E-4566-A140-543BB58EB86B}" destId="{018E01FA-99DA-4577-B3B1-26AA61AD640A}" srcOrd="0" destOrd="0" presId="urn:microsoft.com/office/officeart/2005/8/layout/vList2"/>
    <dgm:cxn modelId="{1CF8487C-32FB-4592-AF20-3D64C1D3C870}" type="presOf" srcId="{51873C12-499F-4873-9427-9F90291226BC}" destId="{5EE4E9CC-D756-4E71-8B0C-0D88C8E6F689}" srcOrd="0" destOrd="0" presId="urn:microsoft.com/office/officeart/2005/8/layout/vList2"/>
    <dgm:cxn modelId="{BF980B80-3D85-41F7-973F-60BE4B276C97}" srcId="{51873C12-499F-4873-9427-9F90291226BC}" destId="{10AA41B3-5D9E-4747-9458-51B1539B524E}" srcOrd="4" destOrd="0" parTransId="{06A22782-F30B-42B9-88FA-69633C09072E}" sibTransId="{60834717-553C-49D2-91B0-A2ACDEABF622}"/>
    <dgm:cxn modelId="{F2D89590-72AB-41C7-A99E-09E7E9973D94}" srcId="{51873C12-499F-4873-9427-9F90291226BC}" destId="{9687009F-141E-4566-A140-543BB58EB86B}" srcOrd="6" destOrd="0" parTransId="{2C04CB33-E2B5-4D17-8D05-0389762BCE1F}" sibTransId="{E4CA41C2-16BF-4D97-AE59-4F8D51B4CE76}"/>
    <dgm:cxn modelId="{655E5C97-4FCC-42D8-A817-3334CF64470E}" type="presOf" srcId="{10AA41B3-5D9E-4747-9458-51B1539B524E}" destId="{D5A5682F-D2E6-48B4-94CD-E795E338555B}" srcOrd="0" destOrd="0" presId="urn:microsoft.com/office/officeart/2005/8/layout/vList2"/>
    <dgm:cxn modelId="{54803599-A59E-4F99-B5CF-3A6E6E3629F2}" srcId="{51873C12-499F-4873-9427-9F90291226BC}" destId="{11BCD0A9-5977-4BBD-A4C1-9CB2CBB21417}" srcOrd="2" destOrd="0" parTransId="{801AF20A-84AA-411A-BCA3-CF4D5DC94676}" sibTransId="{C0ED8F14-8EA8-4C18-87C4-3E0AB76FA805}"/>
    <dgm:cxn modelId="{84DFA7AC-5CBE-4174-A2B2-D12B6EE4B2C3}" type="presOf" srcId="{11BCD0A9-5977-4BBD-A4C1-9CB2CBB21417}" destId="{8F3CE236-C532-42AA-B887-B1501B1C4E42}" srcOrd="0" destOrd="0" presId="urn:microsoft.com/office/officeart/2005/8/layout/vList2"/>
    <dgm:cxn modelId="{370C63CF-9053-4A77-936F-44EA615BFBE5}" type="presOf" srcId="{F4122C2C-60A5-40F2-962F-D3AA4C31713F}" destId="{5A2FD7B1-6EF1-424B-AA37-D6297B07FD15}" srcOrd="0" destOrd="0" presId="urn:microsoft.com/office/officeart/2005/8/layout/vList2"/>
    <dgm:cxn modelId="{D49352D0-2582-472C-813C-13B745A80A33}" type="presOf" srcId="{664ABD50-BED0-4FD0-B61C-8DE8932330DE}" destId="{E0673B1A-DD7E-4967-8A19-20CC1587B4AD}" srcOrd="0" destOrd="0" presId="urn:microsoft.com/office/officeart/2005/8/layout/vList2"/>
    <dgm:cxn modelId="{33ADA1EF-0A52-45AB-8D24-37501143C634}" srcId="{10AA41B3-5D9E-4747-9458-51B1539B524E}" destId="{BB38BF77-5F15-4EC5-9CAE-1DF2F8ECF3A0}" srcOrd="0" destOrd="0" parTransId="{BC4A186D-75DA-4EC7-8E4C-BDBC4637B7C5}" sibTransId="{9A386121-6A2A-4175-9415-7F38D67B586A}"/>
    <dgm:cxn modelId="{3072CAF3-D93C-44BC-BD08-62FEDE9F3B24}" srcId="{51873C12-499F-4873-9427-9F90291226BC}" destId="{44D87519-F92C-4EA8-97AE-79CABAE22BE9}" srcOrd="3" destOrd="0" parTransId="{126FE1BB-A59F-4040-B4C3-102EFD9056C2}" sibTransId="{F193B025-F27A-45AE-AE0E-4634D6DD1B4A}"/>
    <dgm:cxn modelId="{085565FE-61F1-432E-BC8E-2B4A6D8DB79B}" srcId="{51873C12-499F-4873-9427-9F90291226BC}" destId="{664ABD50-BED0-4FD0-B61C-8DE8932330DE}" srcOrd="5" destOrd="0" parTransId="{179EDD8A-34D7-4504-AF98-9250A40364A4}" sibTransId="{23E52FD1-80CD-4A1A-A7A6-0E4B7069082F}"/>
    <dgm:cxn modelId="{351AD5CE-C3BC-462D-8D5B-256F91643B26}" type="presParOf" srcId="{5EE4E9CC-D756-4E71-8B0C-0D88C8E6F689}" destId="{3ACEF5E4-5FBA-475F-BF39-10CE9BA20FA3}" srcOrd="0" destOrd="0" presId="urn:microsoft.com/office/officeart/2005/8/layout/vList2"/>
    <dgm:cxn modelId="{E17F6776-D1E6-4397-AF03-DA75CBD5DE33}" type="presParOf" srcId="{5EE4E9CC-D756-4E71-8B0C-0D88C8E6F689}" destId="{E2F3468F-51A8-4AB3-BF0B-80B7E8D850C7}" srcOrd="1" destOrd="0" presId="urn:microsoft.com/office/officeart/2005/8/layout/vList2"/>
    <dgm:cxn modelId="{BAC71A00-2C0E-4E24-868A-D51B1470D6F5}" type="presParOf" srcId="{5EE4E9CC-D756-4E71-8B0C-0D88C8E6F689}" destId="{E3A73C4C-BE5D-4AD6-A242-7AA05E3856F5}" srcOrd="2" destOrd="0" presId="urn:microsoft.com/office/officeart/2005/8/layout/vList2"/>
    <dgm:cxn modelId="{33160CC8-86CA-4084-AB09-4B571B82A661}" type="presParOf" srcId="{5EE4E9CC-D756-4E71-8B0C-0D88C8E6F689}" destId="{350EE32F-76BB-4595-B77D-C3703F9CC15C}" srcOrd="3" destOrd="0" presId="urn:microsoft.com/office/officeart/2005/8/layout/vList2"/>
    <dgm:cxn modelId="{22ABDB9E-B919-4760-A149-A946F4B5CBB9}" type="presParOf" srcId="{5EE4E9CC-D756-4E71-8B0C-0D88C8E6F689}" destId="{8F3CE236-C532-42AA-B887-B1501B1C4E42}" srcOrd="4" destOrd="0" presId="urn:microsoft.com/office/officeart/2005/8/layout/vList2"/>
    <dgm:cxn modelId="{65703645-EEFE-4E38-9F52-42619C7D3397}" type="presParOf" srcId="{5EE4E9CC-D756-4E71-8B0C-0D88C8E6F689}" destId="{5A2FD7B1-6EF1-424B-AA37-D6297B07FD15}" srcOrd="5" destOrd="0" presId="urn:microsoft.com/office/officeart/2005/8/layout/vList2"/>
    <dgm:cxn modelId="{C0A53E9F-D2C8-4217-8D30-70EE847C71A9}" type="presParOf" srcId="{5EE4E9CC-D756-4E71-8B0C-0D88C8E6F689}" destId="{7292CD33-9906-4729-BDB9-454A9E8CEFF3}" srcOrd="6" destOrd="0" presId="urn:microsoft.com/office/officeart/2005/8/layout/vList2"/>
    <dgm:cxn modelId="{0CA81DEC-0826-41BC-A0C7-AF03D8815A69}" type="presParOf" srcId="{5EE4E9CC-D756-4E71-8B0C-0D88C8E6F689}" destId="{9DE30B04-0661-4C97-8320-39B3099033C9}" srcOrd="7" destOrd="0" presId="urn:microsoft.com/office/officeart/2005/8/layout/vList2"/>
    <dgm:cxn modelId="{B3E72931-D92C-45EE-A91E-007AE4916256}" type="presParOf" srcId="{5EE4E9CC-D756-4E71-8B0C-0D88C8E6F689}" destId="{D5A5682F-D2E6-48B4-94CD-E795E338555B}" srcOrd="8" destOrd="0" presId="urn:microsoft.com/office/officeart/2005/8/layout/vList2"/>
    <dgm:cxn modelId="{0FB43CCD-245B-492B-A6D9-CDA39EEC8C7D}" type="presParOf" srcId="{5EE4E9CC-D756-4E71-8B0C-0D88C8E6F689}" destId="{AEAC036C-F731-47D3-8785-A7B02CBE5812}" srcOrd="9" destOrd="0" presId="urn:microsoft.com/office/officeart/2005/8/layout/vList2"/>
    <dgm:cxn modelId="{EA9E0773-C03F-415B-B42F-8031AA71CFA3}" type="presParOf" srcId="{5EE4E9CC-D756-4E71-8B0C-0D88C8E6F689}" destId="{E0673B1A-DD7E-4967-8A19-20CC1587B4AD}" srcOrd="10" destOrd="0" presId="urn:microsoft.com/office/officeart/2005/8/layout/vList2"/>
    <dgm:cxn modelId="{FB23D0EF-CB2E-4933-8CBE-D2890D950314}" type="presParOf" srcId="{5EE4E9CC-D756-4E71-8B0C-0D88C8E6F689}" destId="{A01BCE5F-3EEE-4C9A-9E66-377FBD6C49A9}" srcOrd="11" destOrd="0" presId="urn:microsoft.com/office/officeart/2005/8/layout/vList2"/>
    <dgm:cxn modelId="{DC4BF669-AA09-4D81-9EA4-8D5BD65EEB62}" type="presParOf" srcId="{5EE4E9CC-D756-4E71-8B0C-0D88C8E6F689}" destId="{018E01FA-99DA-4577-B3B1-26AA61AD640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572953D-0EA2-4C25-AC2B-851498D1E399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B34F42C-2083-418A-832E-24641D0D3755}">
      <dgm:prSet/>
      <dgm:spPr/>
      <dgm:t>
        <a:bodyPr/>
        <a:lstStyle/>
        <a:p>
          <a:r>
            <a:rPr lang="en-US" dirty="0"/>
            <a:t>String</a:t>
          </a:r>
          <a:r>
            <a:rPr lang="zh-CN" dirty="0"/>
            <a:t>不支持 </a:t>
          </a:r>
          <a:endParaRPr lang="en-US" altLang="zh-CN" dirty="0"/>
        </a:p>
        <a:p>
          <a:r>
            <a:rPr lang="en-US" dirty="0"/>
            <a:t>&gt;, &lt; </a:t>
          </a:r>
          <a:r>
            <a:rPr lang="zh-CN" altLang="en-US"/>
            <a:t>等比较操作符</a:t>
          </a:r>
          <a:endParaRPr lang="en-US" dirty="0"/>
        </a:p>
      </dgm:t>
    </dgm:pt>
    <dgm:pt modelId="{550B5C8E-0B59-40CF-9367-70FFC4572558}" type="parTrans" cxnId="{EF84DB2B-EEDC-417B-9AAE-12382B867666}">
      <dgm:prSet/>
      <dgm:spPr/>
      <dgm:t>
        <a:bodyPr/>
        <a:lstStyle/>
        <a:p>
          <a:endParaRPr lang="en-US"/>
        </a:p>
      </dgm:t>
    </dgm:pt>
    <dgm:pt modelId="{192FBB22-B128-47FA-81C0-A9E5DE5E4034}" type="sibTrans" cxnId="{EF84DB2B-EEDC-417B-9AAE-12382B867666}">
      <dgm:prSet/>
      <dgm:spPr/>
      <dgm:t>
        <a:bodyPr/>
        <a:lstStyle/>
        <a:p>
          <a:endParaRPr lang="en-US"/>
        </a:p>
      </dgm:t>
    </dgm:pt>
    <dgm:pt modelId="{114C55C7-5F70-4D0D-9FAD-D3BC66879209}">
      <dgm:prSet/>
      <dgm:spPr/>
      <dgm:t>
        <a:bodyPr/>
        <a:lstStyle/>
        <a:p>
          <a:r>
            <a:rPr lang="zh-CN"/>
            <a:t>需要使用 </a:t>
          </a:r>
          <a:r>
            <a:rPr lang="en-US"/>
            <a:t>CompareTo </a:t>
          </a:r>
          <a:r>
            <a:rPr lang="zh-CN"/>
            <a:t>方法</a:t>
          </a:r>
          <a:endParaRPr lang="en-US"/>
        </a:p>
      </dgm:t>
    </dgm:pt>
    <dgm:pt modelId="{DEA65FA6-A34C-45A6-B0E1-02C463852085}" type="parTrans" cxnId="{3FE1336A-ED72-4FB3-964B-DB3477CDF14F}">
      <dgm:prSet/>
      <dgm:spPr/>
      <dgm:t>
        <a:bodyPr/>
        <a:lstStyle/>
        <a:p>
          <a:endParaRPr lang="en-US"/>
        </a:p>
      </dgm:t>
    </dgm:pt>
    <dgm:pt modelId="{98231F4B-5743-41F5-912E-41DCD4A55E38}" type="sibTrans" cxnId="{3FE1336A-ED72-4FB3-964B-DB3477CDF14F}">
      <dgm:prSet/>
      <dgm:spPr/>
      <dgm:t>
        <a:bodyPr/>
        <a:lstStyle/>
        <a:p>
          <a:endParaRPr lang="en-US"/>
        </a:p>
      </dgm:t>
    </dgm:pt>
    <dgm:pt modelId="{D3403F8D-23B1-40F8-8B17-7DB52CBD2F76}" type="pres">
      <dgm:prSet presAssocID="{F572953D-0EA2-4C25-AC2B-851498D1E39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F9D1D5-C789-44CD-8CE5-3483A8A397E4}" type="pres">
      <dgm:prSet presAssocID="{6B34F42C-2083-418A-832E-24641D0D3755}" presName="hierRoot1" presStyleCnt="0"/>
      <dgm:spPr/>
    </dgm:pt>
    <dgm:pt modelId="{836D49E9-42CE-4688-8A63-3BDCD4EA8985}" type="pres">
      <dgm:prSet presAssocID="{6B34F42C-2083-418A-832E-24641D0D3755}" presName="composite" presStyleCnt="0"/>
      <dgm:spPr/>
    </dgm:pt>
    <dgm:pt modelId="{8CF9A8EF-E854-4721-B3FE-67ACC999B691}" type="pres">
      <dgm:prSet presAssocID="{6B34F42C-2083-418A-832E-24641D0D3755}" presName="background" presStyleLbl="node0" presStyleIdx="0" presStyleCnt="2"/>
      <dgm:spPr/>
    </dgm:pt>
    <dgm:pt modelId="{1D22D408-B790-4519-9901-E06633BF41C7}" type="pres">
      <dgm:prSet presAssocID="{6B34F42C-2083-418A-832E-24641D0D3755}" presName="text" presStyleLbl="fgAcc0" presStyleIdx="0" presStyleCnt="2">
        <dgm:presLayoutVars>
          <dgm:chPref val="3"/>
        </dgm:presLayoutVars>
      </dgm:prSet>
      <dgm:spPr/>
    </dgm:pt>
    <dgm:pt modelId="{3E997E4A-C7EA-4CA8-910E-F61B91805941}" type="pres">
      <dgm:prSet presAssocID="{6B34F42C-2083-418A-832E-24641D0D3755}" presName="hierChild2" presStyleCnt="0"/>
      <dgm:spPr/>
    </dgm:pt>
    <dgm:pt modelId="{5D350802-BA48-4CB9-A540-974CC41173B1}" type="pres">
      <dgm:prSet presAssocID="{114C55C7-5F70-4D0D-9FAD-D3BC66879209}" presName="hierRoot1" presStyleCnt="0"/>
      <dgm:spPr/>
    </dgm:pt>
    <dgm:pt modelId="{5EEFC6C0-4BAA-484C-B1C5-ED23620EFA44}" type="pres">
      <dgm:prSet presAssocID="{114C55C7-5F70-4D0D-9FAD-D3BC66879209}" presName="composite" presStyleCnt="0"/>
      <dgm:spPr/>
    </dgm:pt>
    <dgm:pt modelId="{95C8517C-B50B-4869-88A8-B46A65F11391}" type="pres">
      <dgm:prSet presAssocID="{114C55C7-5F70-4D0D-9FAD-D3BC66879209}" presName="background" presStyleLbl="node0" presStyleIdx="1" presStyleCnt="2"/>
      <dgm:spPr/>
    </dgm:pt>
    <dgm:pt modelId="{E49616B8-FBF9-4F67-9AF7-068960DABBF6}" type="pres">
      <dgm:prSet presAssocID="{114C55C7-5F70-4D0D-9FAD-D3BC66879209}" presName="text" presStyleLbl="fgAcc0" presStyleIdx="1" presStyleCnt="2">
        <dgm:presLayoutVars>
          <dgm:chPref val="3"/>
        </dgm:presLayoutVars>
      </dgm:prSet>
      <dgm:spPr/>
    </dgm:pt>
    <dgm:pt modelId="{30D04C27-B63D-404D-A439-7CCAF88370DF}" type="pres">
      <dgm:prSet presAssocID="{114C55C7-5F70-4D0D-9FAD-D3BC66879209}" presName="hierChild2" presStyleCnt="0"/>
      <dgm:spPr/>
    </dgm:pt>
  </dgm:ptLst>
  <dgm:cxnLst>
    <dgm:cxn modelId="{EF84DB2B-EEDC-417B-9AAE-12382B867666}" srcId="{F572953D-0EA2-4C25-AC2B-851498D1E399}" destId="{6B34F42C-2083-418A-832E-24641D0D3755}" srcOrd="0" destOrd="0" parTransId="{550B5C8E-0B59-40CF-9367-70FFC4572558}" sibTransId="{192FBB22-B128-47FA-81C0-A9E5DE5E4034}"/>
    <dgm:cxn modelId="{3FE1336A-ED72-4FB3-964B-DB3477CDF14F}" srcId="{F572953D-0EA2-4C25-AC2B-851498D1E399}" destId="{114C55C7-5F70-4D0D-9FAD-D3BC66879209}" srcOrd="1" destOrd="0" parTransId="{DEA65FA6-A34C-45A6-B0E1-02C463852085}" sibTransId="{98231F4B-5743-41F5-912E-41DCD4A55E38}"/>
    <dgm:cxn modelId="{1FA9D479-4A7C-4771-8C88-8C2B42D8DD95}" type="presOf" srcId="{F572953D-0EA2-4C25-AC2B-851498D1E399}" destId="{D3403F8D-23B1-40F8-8B17-7DB52CBD2F76}" srcOrd="0" destOrd="0" presId="urn:microsoft.com/office/officeart/2005/8/layout/hierarchy1"/>
    <dgm:cxn modelId="{CD36B284-BAC1-437E-8B14-95C02C271325}" type="presOf" srcId="{114C55C7-5F70-4D0D-9FAD-D3BC66879209}" destId="{E49616B8-FBF9-4F67-9AF7-068960DABBF6}" srcOrd="0" destOrd="0" presId="urn:microsoft.com/office/officeart/2005/8/layout/hierarchy1"/>
    <dgm:cxn modelId="{7B13CB86-DA8B-4C8F-9FE3-28111BEE213D}" type="presOf" srcId="{6B34F42C-2083-418A-832E-24641D0D3755}" destId="{1D22D408-B790-4519-9901-E06633BF41C7}" srcOrd="0" destOrd="0" presId="urn:microsoft.com/office/officeart/2005/8/layout/hierarchy1"/>
    <dgm:cxn modelId="{A1A98642-DC36-4445-84C8-CEF5587D6C17}" type="presParOf" srcId="{D3403F8D-23B1-40F8-8B17-7DB52CBD2F76}" destId="{70F9D1D5-C789-44CD-8CE5-3483A8A397E4}" srcOrd="0" destOrd="0" presId="urn:microsoft.com/office/officeart/2005/8/layout/hierarchy1"/>
    <dgm:cxn modelId="{9D19F316-F769-4064-9624-CCA9B1627043}" type="presParOf" srcId="{70F9D1D5-C789-44CD-8CE5-3483A8A397E4}" destId="{836D49E9-42CE-4688-8A63-3BDCD4EA8985}" srcOrd="0" destOrd="0" presId="urn:microsoft.com/office/officeart/2005/8/layout/hierarchy1"/>
    <dgm:cxn modelId="{FDFB393D-CE5B-4A64-98BC-B36E66A689D1}" type="presParOf" srcId="{836D49E9-42CE-4688-8A63-3BDCD4EA8985}" destId="{8CF9A8EF-E854-4721-B3FE-67ACC999B691}" srcOrd="0" destOrd="0" presId="urn:microsoft.com/office/officeart/2005/8/layout/hierarchy1"/>
    <dgm:cxn modelId="{6FE38EED-4860-4FC2-BFCE-60E3596CE74B}" type="presParOf" srcId="{836D49E9-42CE-4688-8A63-3BDCD4EA8985}" destId="{1D22D408-B790-4519-9901-E06633BF41C7}" srcOrd="1" destOrd="0" presId="urn:microsoft.com/office/officeart/2005/8/layout/hierarchy1"/>
    <dgm:cxn modelId="{A8236945-C453-46BA-A379-8650FD90BF1B}" type="presParOf" srcId="{70F9D1D5-C789-44CD-8CE5-3483A8A397E4}" destId="{3E997E4A-C7EA-4CA8-910E-F61B91805941}" srcOrd="1" destOrd="0" presId="urn:microsoft.com/office/officeart/2005/8/layout/hierarchy1"/>
    <dgm:cxn modelId="{0CEDCCF4-762E-4FF3-9D24-83292852162B}" type="presParOf" srcId="{D3403F8D-23B1-40F8-8B17-7DB52CBD2F76}" destId="{5D350802-BA48-4CB9-A540-974CC41173B1}" srcOrd="1" destOrd="0" presId="urn:microsoft.com/office/officeart/2005/8/layout/hierarchy1"/>
    <dgm:cxn modelId="{CBC3BCC9-7C2B-46F9-8750-42659254CA93}" type="presParOf" srcId="{5D350802-BA48-4CB9-A540-974CC41173B1}" destId="{5EEFC6C0-4BAA-484C-B1C5-ED23620EFA44}" srcOrd="0" destOrd="0" presId="urn:microsoft.com/office/officeart/2005/8/layout/hierarchy1"/>
    <dgm:cxn modelId="{4B3891EF-6F4D-48BD-B2BD-A67B3558BC01}" type="presParOf" srcId="{5EEFC6C0-4BAA-484C-B1C5-ED23620EFA44}" destId="{95C8517C-B50B-4869-88A8-B46A65F11391}" srcOrd="0" destOrd="0" presId="urn:microsoft.com/office/officeart/2005/8/layout/hierarchy1"/>
    <dgm:cxn modelId="{78564D58-8A38-4833-AF10-C5EC9E20EEDB}" type="presParOf" srcId="{5EEFC6C0-4BAA-484C-B1C5-ED23620EFA44}" destId="{E49616B8-FBF9-4F67-9AF7-068960DABBF6}" srcOrd="1" destOrd="0" presId="urn:microsoft.com/office/officeart/2005/8/layout/hierarchy1"/>
    <dgm:cxn modelId="{578E7A3C-E54A-4E69-9248-56A10BCE9E73}" type="presParOf" srcId="{5D350802-BA48-4CB9-A540-974CC41173B1}" destId="{30D04C27-B63D-404D-A439-7CCAF88370D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27722-748E-446D-8217-59F9107D8CEE}">
      <dsp:nvSpPr>
        <dsp:cNvPr id="0" name=""/>
        <dsp:cNvSpPr/>
      </dsp:nvSpPr>
      <dsp:spPr>
        <a:xfrm>
          <a:off x="0" y="49646"/>
          <a:ext cx="6513603" cy="13536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System.Char</a:t>
          </a:r>
        </a:p>
      </dsp:txBody>
      <dsp:txXfrm>
        <a:off x="66080" y="115726"/>
        <a:ext cx="6381443" cy="1221493"/>
      </dsp:txXfrm>
    </dsp:sp>
    <dsp:sp modelId="{6B4685CA-C7E7-4252-BF61-064DDEDA0288}">
      <dsp:nvSpPr>
        <dsp:cNvPr id="0" name=""/>
        <dsp:cNvSpPr/>
      </dsp:nvSpPr>
      <dsp:spPr>
        <a:xfrm>
          <a:off x="0" y="1527139"/>
          <a:ext cx="6513603" cy="1353653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/>
            <a:t>一个</a:t>
          </a:r>
          <a:r>
            <a:rPr lang="en-US" sz="4300" kern="1200"/>
            <a:t>Unicode</a:t>
          </a:r>
          <a:r>
            <a:rPr lang="zh-CN" sz="4300" kern="1200"/>
            <a:t>字符</a:t>
          </a:r>
          <a:endParaRPr lang="en-US" sz="4300" kern="1200"/>
        </a:p>
      </dsp:txBody>
      <dsp:txXfrm>
        <a:off x="66080" y="1593219"/>
        <a:ext cx="6381443" cy="1221493"/>
      </dsp:txXfrm>
    </dsp:sp>
    <dsp:sp modelId="{AAFF0280-9B94-4588-8862-D0F317275401}">
      <dsp:nvSpPr>
        <dsp:cNvPr id="0" name=""/>
        <dsp:cNvSpPr/>
      </dsp:nvSpPr>
      <dsp:spPr>
        <a:xfrm>
          <a:off x="0" y="3004633"/>
          <a:ext cx="6513603" cy="1353653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/>
            <a:t>占 </a:t>
          </a:r>
          <a:r>
            <a:rPr lang="en-US" sz="4300" kern="1200"/>
            <a:t>2 </a:t>
          </a:r>
          <a:r>
            <a:rPr lang="zh-CN" sz="4300" kern="1200"/>
            <a:t>字节</a:t>
          </a:r>
          <a:endParaRPr lang="en-US" sz="4300" kern="1200"/>
        </a:p>
      </dsp:txBody>
      <dsp:txXfrm>
        <a:off x="66080" y="3070713"/>
        <a:ext cx="6381443" cy="1221493"/>
      </dsp:txXfrm>
    </dsp:sp>
    <dsp:sp modelId="{CCA9558E-5DFC-4E8E-B304-8A889252D6E5}">
      <dsp:nvSpPr>
        <dsp:cNvPr id="0" name=""/>
        <dsp:cNvSpPr/>
      </dsp:nvSpPr>
      <dsp:spPr>
        <a:xfrm>
          <a:off x="0" y="4482126"/>
          <a:ext cx="6513603" cy="1353653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Literal: ‘x’</a:t>
          </a:r>
        </a:p>
      </dsp:txBody>
      <dsp:txXfrm>
        <a:off x="66080" y="4548206"/>
        <a:ext cx="6381443" cy="12214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00EB3-7156-4364-B0CB-5C13828F5787}">
      <dsp:nvSpPr>
        <dsp:cNvPr id="0" name=""/>
        <dsp:cNvSpPr/>
      </dsp:nvSpPr>
      <dsp:spPr>
        <a:xfrm>
          <a:off x="0" y="1933812"/>
          <a:ext cx="651360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822DA-50F1-4B2C-9217-107971BB049F}">
      <dsp:nvSpPr>
        <dsp:cNvPr id="0" name=""/>
        <dsp:cNvSpPr/>
      </dsp:nvSpPr>
      <dsp:spPr>
        <a:xfrm>
          <a:off x="325680" y="1653372"/>
          <a:ext cx="4559522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\u</a:t>
          </a:r>
          <a:r>
            <a:rPr lang="zh-CN" sz="1900" kern="1200"/>
            <a:t>（</a:t>
          </a:r>
          <a:r>
            <a:rPr lang="en-US" sz="1900" kern="1200"/>
            <a:t>\x</a:t>
          </a:r>
          <a:r>
            <a:rPr lang="zh-CN" sz="1900" kern="1200"/>
            <a:t>）可以使用</a:t>
          </a:r>
          <a:r>
            <a:rPr lang="en-US" sz="1900" kern="1200"/>
            <a:t>4</a:t>
          </a:r>
          <a:r>
            <a:rPr lang="zh-CN" sz="1900" kern="1200"/>
            <a:t>位</a:t>
          </a:r>
          <a:r>
            <a:rPr lang="en-US" sz="1900" kern="1200"/>
            <a:t>16</a:t>
          </a:r>
          <a:r>
            <a:rPr lang="zh-CN" sz="1900" kern="1200"/>
            <a:t>进制来表示字符</a:t>
          </a:r>
          <a:endParaRPr lang="en-US" sz="1900" kern="1200"/>
        </a:p>
      </dsp:txBody>
      <dsp:txXfrm>
        <a:off x="353060" y="1680752"/>
        <a:ext cx="4504762" cy="506120"/>
      </dsp:txXfrm>
    </dsp:sp>
    <dsp:sp modelId="{6ED69250-B913-41FE-8102-58843BB455FA}">
      <dsp:nvSpPr>
        <dsp:cNvPr id="0" name=""/>
        <dsp:cNvSpPr/>
      </dsp:nvSpPr>
      <dsp:spPr>
        <a:xfrm>
          <a:off x="0" y="2795653"/>
          <a:ext cx="6513603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95732" rIns="5055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char copyright = ‘\u00A9’;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char omega = ‘\u03A9</a:t>
          </a:r>
          <a:r>
            <a:rPr lang="zh-CN" sz="1900" kern="1200" dirty="0"/>
            <a:t>’</a:t>
          </a:r>
          <a:r>
            <a:rPr lang="en-US" sz="1900" kern="1200" dirty="0"/>
            <a:t>;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char newline = </a:t>
          </a:r>
          <a:r>
            <a:rPr lang="zh-CN" sz="1900" kern="1200" dirty="0"/>
            <a:t>‘</a:t>
          </a:r>
          <a:r>
            <a:rPr lang="en-US" sz="1900" kern="1200" dirty="0"/>
            <a:t>\u000A</a:t>
          </a:r>
          <a:r>
            <a:rPr lang="zh-CN" sz="1900" kern="1200" dirty="0"/>
            <a:t>’</a:t>
          </a:r>
          <a:r>
            <a:rPr lang="en-US" sz="1900" kern="1200" dirty="0"/>
            <a:t>;</a:t>
          </a:r>
        </a:p>
      </dsp:txBody>
      <dsp:txXfrm>
        <a:off x="0" y="2795653"/>
        <a:ext cx="6513603" cy="1436400"/>
      </dsp:txXfrm>
    </dsp:sp>
    <dsp:sp modelId="{AFAC5E46-E15D-4F72-9510-550E0A828DBA}">
      <dsp:nvSpPr>
        <dsp:cNvPr id="0" name=""/>
        <dsp:cNvSpPr/>
      </dsp:nvSpPr>
      <dsp:spPr>
        <a:xfrm>
          <a:off x="325680" y="2515212"/>
          <a:ext cx="4559522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例如：</a:t>
          </a:r>
          <a:endParaRPr lang="en-US" sz="1900" kern="1200"/>
        </a:p>
      </dsp:txBody>
      <dsp:txXfrm>
        <a:off x="353060" y="2542592"/>
        <a:ext cx="4504762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BD451E-3049-47D8-9332-2AEAD5FE1287}">
      <dsp:nvSpPr>
        <dsp:cNvPr id="0" name=""/>
        <dsp:cNvSpPr/>
      </dsp:nvSpPr>
      <dsp:spPr>
        <a:xfrm>
          <a:off x="1243" y="676948"/>
          <a:ext cx="4527895" cy="22639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char</a:t>
          </a:r>
          <a:r>
            <a:rPr lang="zh-CN" sz="3400" kern="1200"/>
            <a:t>类型可以隐式的转换到可以容纳无符号</a:t>
          </a:r>
          <a:r>
            <a:rPr lang="en-US" sz="3400" kern="1200"/>
            <a:t>short</a:t>
          </a:r>
          <a:r>
            <a:rPr lang="zh-CN" sz="3400" kern="1200"/>
            <a:t>类型的数值类型</a:t>
          </a:r>
          <a:endParaRPr lang="en-US" sz="3400" kern="1200"/>
        </a:p>
      </dsp:txBody>
      <dsp:txXfrm>
        <a:off x="67552" y="743257"/>
        <a:ext cx="4395277" cy="2131329"/>
      </dsp:txXfrm>
    </dsp:sp>
    <dsp:sp modelId="{65887941-CF82-472C-A71A-A10F9FF4C1EE}">
      <dsp:nvSpPr>
        <dsp:cNvPr id="0" name=""/>
        <dsp:cNvSpPr/>
      </dsp:nvSpPr>
      <dsp:spPr>
        <a:xfrm>
          <a:off x="5661112" y="676948"/>
          <a:ext cx="4527895" cy="22639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对于其它的数值类型，需要显式的转换</a:t>
          </a:r>
          <a:endParaRPr lang="en-US" sz="3400" kern="1200"/>
        </a:p>
      </dsp:txBody>
      <dsp:txXfrm>
        <a:off x="5727421" y="743257"/>
        <a:ext cx="4395277" cy="21313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2DBBF-988B-4DB8-A9C3-4B817FC0E1C3}">
      <dsp:nvSpPr>
        <dsp:cNvPr id="0" name=""/>
        <dsp:cNvSpPr/>
      </dsp:nvSpPr>
      <dsp:spPr>
        <a:xfrm>
          <a:off x="238244" y="1292"/>
          <a:ext cx="3137222" cy="18823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System.String</a:t>
          </a:r>
        </a:p>
      </dsp:txBody>
      <dsp:txXfrm>
        <a:off x="238244" y="1292"/>
        <a:ext cx="3137222" cy="1882333"/>
      </dsp:txXfrm>
    </dsp:sp>
    <dsp:sp modelId="{574F21A6-05AA-49E2-B11A-645703861B78}">
      <dsp:nvSpPr>
        <dsp:cNvPr id="0" name=""/>
        <dsp:cNvSpPr/>
      </dsp:nvSpPr>
      <dsp:spPr>
        <a:xfrm>
          <a:off x="3689188" y="1292"/>
          <a:ext cx="3137222" cy="18823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表示一串不可变的</a:t>
          </a:r>
          <a:r>
            <a:rPr lang="en-US" sz="3000" kern="1200"/>
            <a:t>Unicode</a:t>
          </a:r>
          <a:r>
            <a:rPr lang="zh-CN" sz="3000" kern="1200"/>
            <a:t>字符</a:t>
          </a:r>
          <a:endParaRPr lang="en-US" sz="3000" kern="1200"/>
        </a:p>
      </dsp:txBody>
      <dsp:txXfrm>
        <a:off x="3689188" y="1292"/>
        <a:ext cx="3137222" cy="1882333"/>
      </dsp:txXfrm>
    </dsp:sp>
    <dsp:sp modelId="{236DB8B1-34E4-4B27-AA22-3255E71C6286}">
      <dsp:nvSpPr>
        <dsp:cNvPr id="0" name=""/>
        <dsp:cNvSpPr/>
      </dsp:nvSpPr>
      <dsp:spPr>
        <a:xfrm>
          <a:off x="7140133" y="1292"/>
          <a:ext cx="3137222" cy="18823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Literal</a:t>
          </a:r>
          <a:r>
            <a:rPr lang="zh-CN" sz="3000" kern="1200"/>
            <a:t>：“</a:t>
          </a:r>
          <a:r>
            <a:rPr lang="en-US" sz="3000" kern="1200"/>
            <a:t>a string</a:t>
          </a:r>
          <a:r>
            <a:rPr lang="zh-CN" sz="3000" kern="1200"/>
            <a:t>”</a:t>
          </a:r>
          <a:endParaRPr lang="en-US" sz="3000" kern="1200"/>
        </a:p>
      </dsp:txBody>
      <dsp:txXfrm>
        <a:off x="7140133" y="1292"/>
        <a:ext cx="3137222" cy="1882333"/>
      </dsp:txXfrm>
    </dsp:sp>
    <dsp:sp modelId="{07D642CC-4567-41B7-B2CC-A93CB3642A01}">
      <dsp:nvSpPr>
        <dsp:cNvPr id="0" name=""/>
        <dsp:cNvSpPr/>
      </dsp:nvSpPr>
      <dsp:spPr>
        <a:xfrm>
          <a:off x="238244" y="2197348"/>
          <a:ext cx="3137222" cy="18823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引用类型</a:t>
          </a:r>
          <a:endParaRPr lang="en-US" sz="3000" kern="1200"/>
        </a:p>
      </dsp:txBody>
      <dsp:txXfrm>
        <a:off x="238244" y="2197348"/>
        <a:ext cx="3137222" cy="1882333"/>
      </dsp:txXfrm>
    </dsp:sp>
    <dsp:sp modelId="{F82D418F-9D2D-49A1-AD9F-826BC90A2727}">
      <dsp:nvSpPr>
        <dsp:cNvPr id="0" name=""/>
        <dsp:cNvSpPr/>
      </dsp:nvSpPr>
      <dsp:spPr>
        <a:xfrm>
          <a:off x="3689188" y="2197348"/>
          <a:ext cx="3137222" cy="18823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==</a:t>
          </a:r>
          <a:r>
            <a:rPr lang="zh-CN" sz="3000" kern="1200" dirty="0"/>
            <a:t>操作符比较</a:t>
          </a:r>
          <a:r>
            <a:rPr lang="en-US" sz="3000" kern="1200" dirty="0"/>
            <a:t>string</a:t>
          </a:r>
          <a:r>
            <a:rPr lang="zh-CN" sz="3000" kern="1200" dirty="0"/>
            <a:t>的值</a:t>
          </a:r>
          <a:endParaRPr lang="en-US" sz="3000" kern="1200" dirty="0"/>
        </a:p>
      </dsp:txBody>
      <dsp:txXfrm>
        <a:off x="3689188" y="2197348"/>
        <a:ext cx="3137222" cy="1882333"/>
      </dsp:txXfrm>
    </dsp:sp>
    <dsp:sp modelId="{C43262A6-B76B-4FAE-82DB-BF729E2202B1}">
      <dsp:nvSpPr>
        <dsp:cNvPr id="0" name=""/>
        <dsp:cNvSpPr/>
      </dsp:nvSpPr>
      <dsp:spPr>
        <a:xfrm>
          <a:off x="7140133" y="2197348"/>
          <a:ext cx="3137222" cy="18823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/>
            <a:t>适用于</a:t>
          </a:r>
          <a:r>
            <a:rPr lang="en-US" altLang="zh-CN" sz="3000" kern="1200"/>
            <a:t>char</a:t>
          </a:r>
          <a:r>
            <a:rPr lang="zh-CN" altLang="en-US" sz="3000" kern="1200"/>
            <a:t>的转义字符都适用于</a:t>
          </a:r>
          <a:r>
            <a:rPr lang="en-US" altLang="zh-CN" sz="3000" kern="1200"/>
            <a:t>string</a:t>
          </a:r>
          <a:endParaRPr lang="en-US" sz="3000" kern="1200" dirty="0"/>
        </a:p>
      </dsp:txBody>
      <dsp:txXfrm>
        <a:off x="7140133" y="2197348"/>
        <a:ext cx="3137222" cy="18823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A9181-3AB9-4C1F-89E9-9C4EA25CA36B}">
      <dsp:nvSpPr>
        <dsp:cNvPr id="0" name=""/>
        <dsp:cNvSpPr/>
      </dsp:nvSpPr>
      <dsp:spPr>
        <a:xfrm>
          <a:off x="0" y="223386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D628F9-004F-4393-BFD4-1CE99770D644}">
      <dsp:nvSpPr>
        <dsp:cNvPr id="0" name=""/>
        <dsp:cNvSpPr/>
      </dsp:nvSpPr>
      <dsp:spPr>
        <a:xfrm>
          <a:off x="525780" y="1986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@</a:t>
          </a:r>
          <a:r>
            <a:rPr lang="zh-CN" sz="1500" kern="1200"/>
            <a:t>做前缀（在双引号外）</a:t>
          </a:r>
          <a:endParaRPr lang="en-US" sz="1500" kern="1200"/>
        </a:p>
      </dsp:txBody>
      <dsp:txXfrm>
        <a:off x="547396" y="23602"/>
        <a:ext cx="7317688" cy="399568"/>
      </dsp:txXfrm>
    </dsp:sp>
    <dsp:sp modelId="{80E4605E-102B-4D20-943F-A3DFE9848CF2}">
      <dsp:nvSpPr>
        <dsp:cNvPr id="0" name=""/>
        <dsp:cNvSpPr/>
      </dsp:nvSpPr>
      <dsp:spPr>
        <a:xfrm>
          <a:off x="0" y="903787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8701F-DED9-455B-98B7-DC439288EEB9}">
      <dsp:nvSpPr>
        <dsp:cNvPr id="0" name=""/>
        <dsp:cNvSpPr/>
      </dsp:nvSpPr>
      <dsp:spPr>
        <a:xfrm>
          <a:off x="525780" y="682386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不支持转义字符</a:t>
          </a:r>
          <a:endParaRPr lang="en-US" sz="1500" kern="1200"/>
        </a:p>
      </dsp:txBody>
      <dsp:txXfrm>
        <a:off x="547396" y="704002"/>
        <a:ext cx="7317688" cy="399568"/>
      </dsp:txXfrm>
    </dsp:sp>
    <dsp:sp modelId="{16D572C1-78F7-4104-A4FD-E70164BA77AD}">
      <dsp:nvSpPr>
        <dsp:cNvPr id="0" name=""/>
        <dsp:cNvSpPr/>
      </dsp:nvSpPr>
      <dsp:spPr>
        <a:xfrm>
          <a:off x="0" y="1584187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367E8-6E7D-43BA-A28A-908CF07CA6AB}">
      <dsp:nvSpPr>
        <dsp:cNvPr id="0" name=""/>
        <dsp:cNvSpPr/>
      </dsp:nvSpPr>
      <dsp:spPr>
        <a:xfrm>
          <a:off x="525780" y="1362787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支持多行字符串</a:t>
          </a:r>
          <a:endParaRPr lang="en-US" sz="1500" kern="1200"/>
        </a:p>
      </dsp:txBody>
      <dsp:txXfrm>
        <a:off x="547396" y="1384403"/>
        <a:ext cx="7317688" cy="399568"/>
      </dsp:txXfrm>
    </dsp:sp>
    <dsp:sp modelId="{C7CB5F65-CA82-4AA3-8FF6-81D116B01FC0}">
      <dsp:nvSpPr>
        <dsp:cNvPr id="0" name=""/>
        <dsp:cNvSpPr/>
      </dsp:nvSpPr>
      <dsp:spPr>
        <a:xfrm>
          <a:off x="0" y="2264587"/>
          <a:ext cx="105156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string a1 = “\\\\server\\fileshare\\helloworld.cs”;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string a2 = @</a:t>
          </a:r>
          <a:r>
            <a:rPr lang="zh-CN" sz="1500" kern="1200"/>
            <a:t>“</a:t>
          </a:r>
          <a:r>
            <a:rPr lang="en-US" sz="1500" kern="1200"/>
            <a:t>\\server\fileshare\helloworld.cs”;</a:t>
          </a:r>
        </a:p>
      </dsp:txBody>
      <dsp:txXfrm>
        <a:off x="0" y="2264587"/>
        <a:ext cx="10515600" cy="874125"/>
      </dsp:txXfrm>
    </dsp:sp>
    <dsp:sp modelId="{F24C9B3D-A4B3-460F-AB79-6BBECB93329A}">
      <dsp:nvSpPr>
        <dsp:cNvPr id="0" name=""/>
        <dsp:cNvSpPr/>
      </dsp:nvSpPr>
      <dsp:spPr>
        <a:xfrm>
          <a:off x="525780" y="2043187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下面两字符串的值相同：</a:t>
          </a:r>
          <a:endParaRPr lang="en-US" sz="1500" kern="1200"/>
        </a:p>
      </dsp:txBody>
      <dsp:txXfrm>
        <a:off x="547396" y="2064803"/>
        <a:ext cx="7317688" cy="399568"/>
      </dsp:txXfrm>
    </dsp:sp>
    <dsp:sp modelId="{10CFF355-CE75-4780-8CB2-D309BC39E2EA}">
      <dsp:nvSpPr>
        <dsp:cNvPr id="0" name=""/>
        <dsp:cNvSpPr/>
      </dsp:nvSpPr>
      <dsp:spPr>
        <a:xfrm>
          <a:off x="0" y="3441112"/>
          <a:ext cx="10515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string xml = @”&lt;customer id=““123””&gt;&lt;/customer&gt;”;</a:t>
          </a:r>
        </a:p>
      </dsp:txBody>
      <dsp:txXfrm>
        <a:off x="0" y="3441112"/>
        <a:ext cx="10515600" cy="637875"/>
      </dsp:txXfrm>
    </dsp:sp>
    <dsp:sp modelId="{66C4C243-116B-430E-A737-0AEED8F2A6A3}">
      <dsp:nvSpPr>
        <dsp:cNvPr id="0" name=""/>
        <dsp:cNvSpPr/>
      </dsp:nvSpPr>
      <dsp:spPr>
        <a:xfrm>
          <a:off x="525780" y="3219712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想在字符串里面输入双引号，就输入两次双引号</a:t>
          </a:r>
          <a:endParaRPr lang="en-US" sz="1500" kern="1200"/>
        </a:p>
      </dsp:txBody>
      <dsp:txXfrm>
        <a:off x="547396" y="3241328"/>
        <a:ext cx="731768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155FB-B967-4ACD-B514-3A98C1853A88}">
      <dsp:nvSpPr>
        <dsp:cNvPr id="0" name=""/>
        <dsp:cNvSpPr/>
      </dsp:nvSpPr>
      <dsp:spPr>
        <a:xfrm>
          <a:off x="790" y="0"/>
          <a:ext cx="3201828" cy="31313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+ </a:t>
          </a:r>
          <a:r>
            <a:rPr lang="zh-CN" sz="2000" kern="1200"/>
            <a:t>操作符</a:t>
          </a:r>
          <a:endParaRPr lang="en-US" sz="2000" kern="1200"/>
        </a:p>
      </dsp:txBody>
      <dsp:txXfrm>
        <a:off x="790" y="1252545"/>
        <a:ext cx="3201828" cy="1878818"/>
      </dsp:txXfrm>
    </dsp:sp>
    <dsp:sp modelId="{DDCFF29F-FFA3-4B11-AA2C-D55C9AAF5B39}">
      <dsp:nvSpPr>
        <dsp:cNvPr id="0" name=""/>
        <dsp:cNvSpPr/>
      </dsp:nvSpPr>
      <dsp:spPr>
        <a:xfrm>
          <a:off x="790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0" y="0"/>
        <a:ext cx="3201828" cy="1252545"/>
      </dsp:txXfrm>
    </dsp:sp>
    <dsp:sp modelId="{F8C227CC-09DE-4EDB-BC1F-9F621F35A599}">
      <dsp:nvSpPr>
        <dsp:cNvPr id="0" name=""/>
        <dsp:cNvSpPr/>
      </dsp:nvSpPr>
      <dsp:spPr>
        <a:xfrm>
          <a:off x="3458765" y="0"/>
          <a:ext cx="3201828" cy="3131364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如果其中一个操作数不是</a:t>
          </a:r>
          <a:r>
            <a:rPr lang="en-US" sz="2000" kern="1200"/>
            <a:t>string</a:t>
          </a:r>
          <a:r>
            <a:rPr lang="zh-CN" sz="2000" kern="1200"/>
            <a:t>类型，那么会调用它的</a:t>
          </a:r>
          <a:r>
            <a:rPr lang="en-US" sz="2000" kern="1200"/>
            <a:t>ToString</a:t>
          </a:r>
          <a:r>
            <a:rPr lang="zh-CN" sz="2000" kern="1200"/>
            <a:t>方法</a:t>
          </a:r>
          <a:endParaRPr lang="en-US" sz="2000" kern="1200"/>
        </a:p>
      </dsp:txBody>
      <dsp:txXfrm>
        <a:off x="3458765" y="1252545"/>
        <a:ext cx="3201828" cy="1878818"/>
      </dsp:txXfrm>
    </dsp:sp>
    <dsp:sp modelId="{C110023F-AC61-4CA3-B715-407F02830554}">
      <dsp:nvSpPr>
        <dsp:cNvPr id="0" name=""/>
        <dsp:cNvSpPr/>
      </dsp:nvSpPr>
      <dsp:spPr>
        <a:xfrm>
          <a:off x="3458765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58765" y="0"/>
        <a:ext cx="3201828" cy="1252545"/>
      </dsp:txXfrm>
    </dsp:sp>
    <dsp:sp modelId="{C6144B18-B224-482A-ABE2-DDD66DED6279}">
      <dsp:nvSpPr>
        <dsp:cNvPr id="0" name=""/>
        <dsp:cNvSpPr/>
      </dsp:nvSpPr>
      <dsp:spPr>
        <a:xfrm>
          <a:off x="6916740" y="0"/>
          <a:ext cx="3201828" cy="3131364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大量使用</a:t>
          </a:r>
          <a:r>
            <a:rPr lang="en-US" sz="2000" kern="1200"/>
            <a:t> + </a:t>
          </a:r>
          <a:r>
            <a:rPr lang="zh-CN" sz="2000" kern="1200"/>
            <a:t>做字符串连接的效率很低，最好使用</a:t>
          </a:r>
          <a:r>
            <a:rPr lang="en-US" sz="2000" kern="1200"/>
            <a:t>StringBuilder</a:t>
          </a:r>
        </a:p>
      </dsp:txBody>
      <dsp:txXfrm>
        <a:off x="6916740" y="1252545"/>
        <a:ext cx="3201828" cy="1878818"/>
      </dsp:txXfrm>
    </dsp:sp>
    <dsp:sp modelId="{F7CB8558-9148-482B-BE79-F955DC06B113}">
      <dsp:nvSpPr>
        <dsp:cNvPr id="0" name=""/>
        <dsp:cNvSpPr/>
      </dsp:nvSpPr>
      <dsp:spPr>
        <a:xfrm>
          <a:off x="6916740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16740" y="0"/>
        <a:ext cx="3201828" cy="12525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EF5E4-5FBA-475F-BF39-10CE9BA20FA3}">
      <dsp:nvSpPr>
        <dsp:cNvPr id="0" name=""/>
        <dsp:cNvSpPr/>
      </dsp:nvSpPr>
      <dsp:spPr>
        <a:xfrm>
          <a:off x="0" y="557693"/>
          <a:ext cx="6513603" cy="5666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C# 6</a:t>
          </a:r>
        </a:p>
      </dsp:txBody>
      <dsp:txXfrm>
        <a:off x="27661" y="585354"/>
        <a:ext cx="6458281" cy="511323"/>
      </dsp:txXfrm>
    </dsp:sp>
    <dsp:sp modelId="{E3A73C4C-BE5D-4AD6-A242-7AA05E3856F5}">
      <dsp:nvSpPr>
        <dsp:cNvPr id="0" name=""/>
        <dsp:cNvSpPr/>
      </dsp:nvSpPr>
      <dsp:spPr>
        <a:xfrm>
          <a:off x="0" y="1176178"/>
          <a:ext cx="6513603" cy="5666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$</a:t>
          </a:r>
          <a:r>
            <a:rPr lang="zh-CN" sz="1800" kern="1200"/>
            <a:t>前缀（双引号外）</a:t>
          </a:r>
          <a:endParaRPr lang="en-US" sz="1800" kern="1200"/>
        </a:p>
      </dsp:txBody>
      <dsp:txXfrm>
        <a:off x="27661" y="1203839"/>
        <a:ext cx="6458281" cy="511323"/>
      </dsp:txXfrm>
    </dsp:sp>
    <dsp:sp modelId="{8F3CE236-C532-42AA-B887-B1501B1C4E42}">
      <dsp:nvSpPr>
        <dsp:cNvPr id="0" name=""/>
        <dsp:cNvSpPr/>
      </dsp:nvSpPr>
      <dsp:spPr>
        <a:xfrm>
          <a:off x="0" y="1794664"/>
          <a:ext cx="6513603" cy="5666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可包含表达式（在</a:t>
          </a:r>
          <a:r>
            <a:rPr lang="en-US" sz="1800" kern="1200"/>
            <a:t>{}</a:t>
          </a:r>
          <a:r>
            <a:rPr lang="zh-CN" sz="1800" kern="1200"/>
            <a:t>内）</a:t>
          </a:r>
          <a:endParaRPr lang="en-US" sz="1800" kern="1200"/>
        </a:p>
      </dsp:txBody>
      <dsp:txXfrm>
        <a:off x="27661" y="1822325"/>
        <a:ext cx="6458281" cy="511323"/>
      </dsp:txXfrm>
    </dsp:sp>
    <dsp:sp modelId="{5A2FD7B1-6EF1-424B-AA37-D6297B07FD15}">
      <dsp:nvSpPr>
        <dsp:cNvPr id="0" name=""/>
        <dsp:cNvSpPr/>
      </dsp:nvSpPr>
      <dsp:spPr>
        <a:xfrm>
          <a:off x="0" y="2361310"/>
          <a:ext cx="6513603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int x = 4; Console.WriteLine($“A square has {x} sides”);</a:t>
          </a:r>
        </a:p>
      </dsp:txBody>
      <dsp:txXfrm>
        <a:off x="0" y="2361310"/>
        <a:ext cx="6513603" cy="298080"/>
      </dsp:txXfrm>
    </dsp:sp>
    <dsp:sp modelId="{7292CD33-9906-4729-BDB9-454A9E8CEFF3}">
      <dsp:nvSpPr>
        <dsp:cNvPr id="0" name=""/>
        <dsp:cNvSpPr/>
      </dsp:nvSpPr>
      <dsp:spPr>
        <a:xfrm>
          <a:off x="0" y="2659390"/>
          <a:ext cx="6513603" cy="5666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任何</a:t>
          </a:r>
          <a:r>
            <a:rPr lang="en-US" sz="1800" kern="1200"/>
            <a:t>C#</a:t>
          </a:r>
          <a:r>
            <a:rPr lang="zh-CN" sz="1800" kern="1200"/>
            <a:t>表达式都可以出现在</a:t>
          </a:r>
          <a:r>
            <a:rPr lang="en-US" sz="1800" kern="1200"/>
            <a:t>{}</a:t>
          </a:r>
          <a:r>
            <a:rPr lang="zh-CN" sz="1800" kern="1200"/>
            <a:t>内，会调用</a:t>
          </a:r>
          <a:r>
            <a:rPr lang="en-US" sz="1800" kern="1200"/>
            <a:t>ToString</a:t>
          </a:r>
          <a:r>
            <a:rPr lang="zh-CN" sz="1800" kern="1200"/>
            <a:t>或等效方法</a:t>
          </a:r>
          <a:endParaRPr lang="en-US" sz="1800" kern="1200"/>
        </a:p>
      </dsp:txBody>
      <dsp:txXfrm>
        <a:off x="27661" y="2687051"/>
        <a:ext cx="6458281" cy="511323"/>
      </dsp:txXfrm>
    </dsp:sp>
    <dsp:sp modelId="{D5A5682F-D2E6-48B4-94CD-E795E338555B}">
      <dsp:nvSpPr>
        <dsp:cNvPr id="0" name=""/>
        <dsp:cNvSpPr/>
      </dsp:nvSpPr>
      <dsp:spPr>
        <a:xfrm>
          <a:off x="0" y="3277875"/>
          <a:ext cx="6513603" cy="566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可以改变表达式的显示格式，使用 </a:t>
          </a:r>
          <a:r>
            <a:rPr lang="en-US" sz="1800" kern="1200"/>
            <a:t>: </a:t>
          </a:r>
          <a:r>
            <a:rPr lang="zh-CN" sz="1800" kern="1200"/>
            <a:t>，后边跟着格式化字符串</a:t>
          </a:r>
          <a:endParaRPr lang="en-US" sz="1800" kern="1200"/>
        </a:p>
      </dsp:txBody>
      <dsp:txXfrm>
        <a:off x="27661" y="3305536"/>
        <a:ext cx="6458281" cy="511323"/>
      </dsp:txXfrm>
    </dsp:sp>
    <dsp:sp modelId="{AEAC036C-F731-47D3-8785-A7B02CBE5812}">
      <dsp:nvSpPr>
        <dsp:cNvPr id="0" name=""/>
        <dsp:cNvSpPr/>
      </dsp:nvSpPr>
      <dsp:spPr>
        <a:xfrm>
          <a:off x="0" y="3844521"/>
          <a:ext cx="6513603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string s = $”255 in hex is {byte.MaxValue:X2}”;</a:t>
          </a:r>
        </a:p>
      </dsp:txBody>
      <dsp:txXfrm>
        <a:off x="0" y="3844521"/>
        <a:ext cx="6513603" cy="298080"/>
      </dsp:txXfrm>
    </dsp:sp>
    <dsp:sp modelId="{E0673B1A-DD7E-4967-8A19-20CC1587B4AD}">
      <dsp:nvSpPr>
        <dsp:cNvPr id="0" name=""/>
        <dsp:cNvSpPr/>
      </dsp:nvSpPr>
      <dsp:spPr>
        <a:xfrm>
          <a:off x="0" y="4142601"/>
          <a:ext cx="6513603" cy="5666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默认只支持单行，除非使用</a:t>
          </a:r>
          <a:r>
            <a:rPr lang="en-US" sz="1800" kern="1200"/>
            <a:t>@</a:t>
          </a:r>
          <a:r>
            <a:rPr lang="zh-CN" sz="1800" kern="1200"/>
            <a:t>，</a:t>
          </a:r>
          <a:r>
            <a:rPr lang="en-US" sz="1800" kern="1200"/>
            <a:t>$</a:t>
          </a:r>
          <a:r>
            <a:rPr lang="zh-CN" sz="1800" kern="1200"/>
            <a:t>需在</a:t>
          </a:r>
          <a:r>
            <a:rPr lang="en-US" sz="1800" kern="1200"/>
            <a:t>@</a:t>
          </a:r>
          <a:r>
            <a:rPr lang="zh-CN" sz="1800" kern="1200"/>
            <a:t>前</a:t>
          </a:r>
          <a:endParaRPr lang="en-US" sz="1800" kern="1200"/>
        </a:p>
      </dsp:txBody>
      <dsp:txXfrm>
        <a:off x="27661" y="4170262"/>
        <a:ext cx="6458281" cy="511323"/>
      </dsp:txXfrm>
    </dsp:sp>
    <dsp:sp modelId="{018E01FA-99DA-4577-B3B1-26AA61AD640A}">
      <dsp:nvSpPr>
        <dsp:cNvPr id="0" name=""/>
        <dsp:cNvSpPr/>
      </dsp:nvSpPr>
      <dsp:spPr>
        <a:xfrm>
          <a:off x="0" y="4761087"/>
          <a:ext cx="6513603" cy="5666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想输入</a:t>
          </a:r>
          <a:r>
            <a:rPr lang="en-US" sz="1800" kern="1200"/>
            <a:t>{</a:t>
          </a:r>
          <a:r>
            <a:rPr lang="zh-CN" sz="1800" kern="1200"/>
            <a:t>，就需要输入</a:t>
          </a:r>
          <a:r>
            <a:rPr lang="en-US" sz="1800" kern="1200"/>
            <a:t>{{</a:t>
          </a:r>
        </a:p>
      </dsp:txBody>
      <dsp:txXfrm>
        <a:off x="27661" y="4788748"/>
        <a:ext cx="6458281" cy="5113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9A8EF-E854-4721-B3FE-67ACC999B691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2D408-B790-4519-9901-E06633BF41C7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String</a:t>
          </a:r>
          <a:r>
            <a:rPr lang="zh-CN" sz="3800" kern="1200" dirty="0"/>
            <a:t>不支持 </a:t>
          </a:r>
          <a:endParaRPr lang="en-US" altLang="zh-CN" sz="3800" kern="1200" dirty="0"/>
        </a:p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&gt;, &lt; </a:t>
          </a:r>
          <a:r>
            <a:rPr lang="zh-CN" altLang="en-US" sz="3800" kern="1200"/>
            <a:t>等比较操作符</a:t>
          </a:r>
          <a:endParaRPr lang="en-US" sz="3800" kern="1200" dirty="0"/>
        </a:p>
      </dsp:txBody>
      <dsp:txXfrm>
        <a:off x="678914" y="525899"/>
        <a:ext cx="4067491" cy="2525499"/>
      </dsp:txXfrm>
    </dsp:sp>
    <dsp:sp modelId="{95C8517C-B50B-4869-88A8-B46A65F11391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616B8-FBF9-4F67-9AF7-068960DABBF6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需要使用 </a:t>
          </a:r>
          <a:r>
            <a:rPr lang="en-US" sz="3800" kern="1200"/>
            <a:t>CompareTo </a:t>
          </a:r>
          <a:r>
            <a:rPr lang="zh-CN" sz="3800" kern="1200"/>
            <a:t>方法</a:t>
          </a:r>
          <a:endParaRPr lang="en-US" sz="3800" kern="1200"/>
        </a:p>
      </dsp:txBody>
      <dsp:txXfrm>
        <a:off x="5842357" y="525899"/>
        <a:ext cx="4067491" cy="252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C5BDEA-3F96-BF45-8FC3-53B00B539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1672-6723-A742-9825-B6F23C691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26EF-0BEB-0242-A86F-18B117F03B5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AAA4C-817A-8C4D-A369-0D0CB8F6BB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1DDE7-B86A-294E-A9BB-654BD3A8C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861D-BEFE-454D-9888-FFAECCEC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2C6DA-D276-4852-8DCC-A6A6A49F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altLang="zh-CN"/>
              <a:t>string</a:t>
            </a:r>
            <a:r>
              <a:rPr lang="zh-CN" altLang="en-US"/>
              <a:t>类型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F36CC8-73FD-458F-B8FF-F740085B69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304336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4093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4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17EDF-EDE5-42F3-ACA3-BDA28C7B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zh-CN" altLang="en-US" sz="3700"/>
              <a:t>逐字字符串（</a:t>
            </a:r>
            <a:r>
              <a:rPr lang="en-US" altLang="zh-CN" sz="3700"/>
              <a:t>verbatim string literal</a:t>
            </a:r>
            <a:r>
              <a:rPr lang="zh-CN" altLang="en-US" sz="3700"/>
              <a:t>）</a:t>
            </a:r>
            <a:endParaRPr lang="en-US" sz="3700"/>
          </a:p>
        </p:txBody>
      </p:sp>
      <p:sp>
        <p:nvSpPr>
          <p:cNvPr id="39" name="Freeform: Shape 36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EA7BCA0-97A3-4AA6-BEF7-1DD585658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966491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5402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1F4CC-9B78-4777-B041-AB9534FF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>
                <a:solidFill>
                  <a:srgbClr val="FFFFFF"/>
                </a:solidFill>
              </a:rPr>
              <a:t>字符串连接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1C6B41-2AA5-485C-8AD6-C7C643BE1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229940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391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8996B-25A2-4729-A2D4-1C31F177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sz="4100">
                <a:solidFill>
                  <a:srgbClr val="FFFFFF"/>
                </a:solidFill>
              </a:rPr>
              <a:t>字符串插值（</a:t>
            </a:r>
            <a:r>
              <a:rPr lang="en-US" altLang="zh-CN" sz="4100">
                <a:solidFill>
                  <a:srgbClr val="FFFFFF"/>
                </a:solidFill>
              </a:rPr>
              <a:t>string interpolation</a:t>
            </a:r>
            <a:r>
              <a:rPr lang="zh-CN" altLang="en-US" sz="4100">
                <a:solidFill>
                  <a:srgbClr val="FFFFFF"/>
                </a:solidFill>
              </a:rPr>
              <a:t>）</a:t>
            </a:r>
            <a:endParaRPr lang="en-US" sz="4100">
              <a:solidFill>
                <a:srgbClr val="FFFFFF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BD01B7E-749C-4D89-A853-3091CF269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65859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325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024EE4-4341-497F-BC93-9733E152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</a:rPr>
              <a:t>string</a:t>
            </a:r>
            <a:r>
              <a:rPr lang="zh-CN" altLang="en-US" sz="4000" dirty="0">
                <a:solidFill>
                  <a:srgbClr val="FFFFFF"/>
                </a:solidFill>
              </a:rPr>
              <a:t>比较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5A0AED-4DE0-4DAE-82EB-26F868970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58598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2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2.4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2.4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08.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rgbClr val="FFFFFF"/>
                </a:solidFill>
              </a:rPr>
              <a:t>本节仅</a:t>
            </a:r>
            <a:r>
              <a:rPr lang="zh-CN" altLang="en-US" dirty="0">
                <a:solidFill>
                  <a:srgbClr val="FFFFFF"/>
                </a:solidFill>
              </a:rPr>
              <a:t>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8A47F-A1D8-954C-8DFF-FF43D8FA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10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00D2-CC27-4265-AD72-23945025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char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D03BB69-0B32-4DB6-BB18-DBAD5A7FC7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65882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22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4F0E4-98F7-4F80-A616-F8A3DEE3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</a:rPr>
              <a:t>转义字符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9C892-AD79-43CB-A4C8-98824EEDB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表示无法按字面意思表达的字符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1B37E-1DCB-495B-854E-C8C7C8EB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986" y="643467"/>
            <a:ext cx="3354323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08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469C5-E0DF-4EB5-B777-62766DB1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转义字符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2C6EF8-070E-44C0-9441-4B5DED43AE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70354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216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4AC0-DF83-44A2-AF4C-C4F9837D9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zh-CN"/>
              <a:t>c</a:t>
            </a:r>
            <a:r>
              <a:rPr lang="en-US"/>
              <a:t>har</a:t>
            </a:r>
            <a:r>
              <a:rPr lang="zh-CN" altLang="en-US"/>
              <a:t>的转换</a:t>
            </a:r>
            <a:endParaRPr 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3B510C1-B820-45C2-8524-141162E22C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889204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610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本节习题 2.4</vt:lpstr>
      <vt:lpstr>08. C#基础知识</vt:lpstr>
      <vt:lpstr>string</vt:lpstr>
      <vt:lpstr>char</vt:lpstr>
      <vt:lpstr>转义字符</vt:lpstr>
      <vt:lpstr>转义字符</vt:lpstr>
      <vt:lpstr>char的转换</vt:lpstr>
      <vt:lpstr>string类型</vt:lpstr>
      <vt:lpstr>逐字字符串（verbatim string literal）</vt:lpstr>
      <vt:lpstr>字符串连接</vt:lpstr>
      <vt:lpstr>字符串插值（string interpolation）</vt:lpstr>
      <vt:lpstr>string比较</vt:lpstr>
      <vt:lpstr>本节习题 2.4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2019-05-06T02:18:47Z</dcterms:created>
  <dcterms:modified xsi:type="dcterms:W3CDTF">2019-05-09T11:01:10Z</dcterms:modified>
</cp:coreProperties>
</file>